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95216" y="71414"/>
            <a:ext cx="4891119" cy="6695372"/>
            <a:chOff x="309530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6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7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4953000" y="71414"/>
            <a:ext cx="4891119" cy="6695372"/>
            <a:chOff x="309530" y="71414"/>
            <a:chExt cx="4891119" cy="6695372"/>
          </a:xfrm>
        </p:grpSpPr>
        <p:pic>
          <p:nvPicPr>
            <p:cNvPr id="11" name="10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12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2022-07-05T23:04:38Z</dcterms:created>
  <dcterms:modified xsi:type="dcterms:W3CDTF">2022-07-06T19:59:05Z</dcterms:modified>
</cp:coreProperties>
</file>