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2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95216" y="71414"/>
            <a:ext cx="4891119" cy="6695372"/>
            <a:chOff x="309530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71414"/>
              <a:ext cx="4891119" cy="6695372"/>
            </a:xfrm>
            <a:prstGeom prst="rect">
              <a:avLst/>
            </a:prstGeom>
          </p:spPr>
        </p:pic>
        <p:sp>
          <p:nvSpPr>
            <p:cNvPr id="6" name="75 CuadroTexto"/>
            <p:cNvSpPr txBox="1">
              <a:spLocks noChangeArrowheads="1"/>
            </p:cNvSpPr>
            <p:nvPr/>
          </p:nvSpPr>
          <p:spPr bwMode="auto">
            <a:xfrm>
              <a:off x="1656219" y="2260579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7" name="159 CuadroTexto"/>
            <p:cNvSpPr txBox="1">
              <a:spLocks noChangeArrowheads="1"/>
            </p:cNvSpPr>
            <p:nvPr/>
          </p:nvSpPr>
          <p:spPr bwMode="auto">
            <a:xfrm>
              <a:off x="1476757" y="960569"/>
              <a:ext cx="26189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latin typeface="+mj-lt"/>
                  <a:cs typeface="Aharoni" pitchFamily="2" charset="-79"/>
                </a:rPr>
                <a:t>Mi </a:t>
              </a:r>
              <a:r>
                <a:rPr lang="es-ES" sz="2800" b="1" dirty="0" smtClean="0">
                  <a:latin typeface="+mj-lt"/>
                  <a:cs typeface="Aharoni" pitchFamily="2" charset="-79"/>
                </a:rPr>
                <a:t>Baby Shower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975903" y="1353909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2013409" y="185736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4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4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4953000" y="71414"/>
            <a:ext cx="4891119" cy="6695372"/>
            <a:chOff x="309530" y="71414"/>
            <a:chExt cx="4891119" cy="6695372"/>
          </a:xfrm>
        </p:grpSpPr>
        <p:pic>
          <p:nvPicPr>
            <p:cNvPr id="11" name="10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71414"/>
              <a:ext cx="4891119" cy="6695372"/>
            </a:xfrm>
            <a:prstGeom prst="rect">
              <a:avLst/>
            </a:prstGeom>
          </p:spPr>
        </p:pic>
        <p:sp>
          <p:nvSpPr>
            <p:cNvPr id="12" name="75 CuadroTexto"/>
            <p:cNvSpPr txBox="1">
              <a:spLocks noChangeArrowheads="1"/>
            </p:cNvSpPr>
            <p:nvPr/>
          </p:nvSpPr>
          <p:spPr bwMode="auto">
            <a:xfrm>
              <a:off x="1656219" y="2260579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13" name="159 CuadroTexto"/>
            <p:cNvSpPr txBox="1">
              <a:spLocks noChangeArrowheads="1"/>
            </p:cNvSpPr>
            <p:nvPr/>
          </p:nvSpPr>
          <p:spPr bwMode="auto">
            <a:xfrm>
              <a:off x="1476757" y="960569"/>
              <a:ext cx="26189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latin typeface="+mj-lt"/>
                  <a:cs typeface="Aharoni" pitchFamily="2" charset="-79"/>
                </a:rPr>
                <a:t>Mi </a:t>
              </a:r>
              <a:r>
                <a:rPr lang="es-ES" sz="2800" b="1" dirty="0" smtClean="0">
                  <a:latin typeface="+mj-lt"/>
                  <a:cs typeface="Aharoni" pitchFamily="2" charset="-79"/>
                </a:rPr>
                <a:t>Baby Shower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1975903" y="1353909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2013409" y="185736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4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4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</cp:revision>
  <dcterms:created xsi:type="dcterms:W3CDTF">2022-07-05T23:04:38Z</dcterms:created>
  <dcterms:modified xsi:type="dcterms:W3CDTF">2022-07-06T17:38:17Z</dcterms:modified>
</cp:coreProperties>
</file>