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38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0" name="159 CuadroTexto"/>
            <p:cNvSpPr txBox="1">
              <a:spLocks noChangeArrowheads="1"/>
            </p:cNvSpPr>
            <p:nvPr/>
          </p:nvSpPr>
          <p:spPr bwMode="auto">
            <a:xfrm>
              <a:off x="1512715" y="1403323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solidFill>
                    <a:srgbClr val="0000FF"/>
                  </a:solidFill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solidFill>
                  <a:srgbClr val="0000FF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31" name="75 CuadroTexto"/>
            <p:cNvSpPr txBox="1">
              <a:spLocks noChangeArrowheads="1"/>
            </p:cNvSpPr>
            <p:nvPr/>
          </p:nvSpPr>
          <p:spPr bwMode="auto">
            <a:xfrm>
              <a:off x="1298401" y="2976088"/>
              <a:ext cx="260366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</a:t>
              </a:r>
              <a:r>
                <a:rPr lang="es-AR" sz="1400" dirty="0" smtClean="0">
                  <a:latin typeface="+mj-lt"/>
                </a:rPr>
                <a:t>salón </a:t>
              </a:r>
              <a:r>
                <a:rPr lang="es-AR" sz="1400" dirty="0" err="1" smtClean="0">
                  <a:latin typeface="+mj-lt"/>
                </a:rPr>
                <a:t>xxxxxxxxxxxxxxxxxx</a:t>
              </a:r>
              <a:r>
                <a:rPr lang="es-AR" sz="1400" dirty="0" smtClean="0">
                  <a:latin typeface="+mj-lt"/>
                </a:rPr>
                <a:t> </a:t>
              </a:r>
              <a:endParaRPr lang="es-AR" sz="1400" dirty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1687490" y="197482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1758928" y="252882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3" name="52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4" name="159 CuadroTexto"/>
            <p:cNvSpPr txBox="1">
              <a:spLocks noChangeArrowheads="1"/>
            </p:cNvSpPr>
            <p:nvPr/>
          </p:nvSpPr>
          <p:spPr bwMode="auto">
            <a:xfrm>
              <a:off x="1512715" y="1403323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solidFill>
                    <a:srgbClr val="0000FF"/>
                  </a:solidFill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solidFill>
                  <a:srgbClr val="0000FF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5" name="75 CuadroTexto"/>
            <p:cNvSpPr txBox="1">
              <a:spLocks noChangeArrowheads="1"/>
            </p:cNvSpPr>
            <p:nvPr/>
          </p:nvSpPr>
          <p:spPr bwMode="auto">
            <a:xfrm>
              <a:off x="1298401" y="2976088"/>
              <a:ext cx="260366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</a:t>
              </a:r>
              <a:r>
                <a:rPr lang="es-AR" sz="1400" dirty="0" smtClean="0">
                  <a:latin typeface="+mj-lt"/>
                </a:rPr>
                <a:t>salón </a:t>
              </a:r>
              <a:r>
                <a:rPr lang="es-AR" sz="1400" dirty="0" err="1" smtClean="0">
                  <a:latin typeface="+mj-lt"/>
                </a:rPr>
                <a:t>xxxxxxxxxxxxxxxxxx</a:t>
              </a:r>
              <a:r>
                <a:rPr lang="es-AR" sz="1400" dirty="0" smtClean="0">
                  <a:latin typeface="+mj-lt"/>
                </a:rPr>
                <a:t> </a:t>
              </a:r>
              <a:endParaRPr lang="es-AR" sz="1400" dirty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1687490" y="197482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758928" y="252882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A4 (210 x 297 mm)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2022-07-08T19:42:33Z</dcterms:modified>
</cp:coreProperties>
</file>