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32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34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31" name="159 CuadroTexto"/>
            <p:cNvSpPr txBox="1">
              <a:spLocks noChangeArrowheads="1"/>
            </p:cNvSpPr>
            <p:nvPr/>
          </p:nvSpPr>
          <p:spPr bwMode="auto">
            <a:xfrm>
              <a:off x="1527101" y="722271"/>
              <a:ext cx="212154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4000" b="1" dirty="0" smtClean="0">
                  <a:latin typeface="+mj-lt"/>
                  <a:cs typeface="Aharoni" pitchFamily="2" charset="-79"/>
                </a:rPr>
                <a:t>Mi Fiesta</a:t>
              </a:r>
              <a:endParaRPr lang="es-ES" sz="40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32" name="75 CuadroTexto"/>
            <p:cNvSpPr txBox="1">
              <a:spLocks noChangeArrowheads="1"/>
            </p:cNvSpPr>
            <p:nvPr/>
          </p:nvSpPr>
          <p:spPr bwMode="auto">
            <a:xfrm>
              <a:off x="1454704" y="2436783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1597580" y="1293775"/>
              <a:ext cx="192616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4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4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1811894" y="1903680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2" name="41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43" name="42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44" name="159 CuadroTexto"/>
            <p:cNvSpPr txBox="1">
              <a:spLocks noChangeArrowheads="1"/>
            </p:cNvSpPr>
            <p:nvPr/>
          </p:nvSpPr>
          <p:spPr bwMode="auto">
            <a:xfrm>
              <a:off x="1527101" y="722271"/>
              <a:ext cx="212154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4000" b="1" dirty="0" smtClean="0">
                  <a:latin typeface="+mj-lt"/>
                  <a:cs typeface="Aharoni" pitchFamily="2" charset="-79"/>
                </a:rPr>
                <a:t>Mi Fiesta</a:t>
              </a:r>
              <a:endParaRPr lang="es-ES" sz="40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45" name="75 CuadroTexto"/>
            <p:cNvSpPr txBox="1">
              <a:spLocks noChangeArrowheads="1"/>
            </p:cNvSpPr>
            <p:nvPr/>
          </p:nvSpPr>
          <p:spPr bwMode="auto">
            <a:xfrm>
              <a:off x="1454704" y="2436783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46" name="45 CuadroTexto"/>
            <p:cNvSpPr txBox="1"/>
            <p:nvPr/>
          </p:nvSpPr>
          <p:spPr>
            <a:xfrm>
              <a:off x="1597580" y="1293775"/>
              <a:ext cx="192616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4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4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1811894" y="1903680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2022-07-05T23:04:38Z</dcterms:created>
  <dcterms:modified xsi:type="dcterms:W3CDTF">2022-07-08T12:52:32Z</dcterms:modified>
</cp:coreProperties>
</file>