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620"/>
    <p:restoredTop sz="94660"/>
  </p:normalViewPr>
  <p:slideViewPr>
    <p:cSldViewPr>
      <p:cViewPr>
        <p:scale>
          <a:sx n="60" d="100"/>
          <a:sy n="60" d="100"/>
        </p:scale>
        <p:origin x="-1364" y="-240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2921A-B386-46C8-95B7-9B370C53BAC2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3" name="52 Grupo"/>
          <p:cNvGrpSpPr/>
          <p:nvPr/>
        </p:nvGrpSpPr>
        <p:grpSpPr>
          <a:xfrm>
            <a:off x="95216" y="71414"/>
            <a:ext cx="4891119" cy="6695372"/>
            <a:chOff x="95216" y="71414"/>
            <a:chExt cx="4891119" cy="6695372"/>
          </a:xfrm>
        </p:grpSpPr>
        <p:pic>
          <p:nvPicPr>
            <p:cNvPr id="5" name="4 Imagen" descr="Etiquetas animalitos baby shower niño 1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5216" y="71414"/>
              <a:ext cx="4891119" cy="6695372"/>
            </a:xfrm>
            <a:prstGeom prst="rect">
              <a:avLst/>
            </a:prstGeom>
          </p:spPr>
        </p:pic>
        <p:sp>
          <p:nvSpPr>
            <p:cNvPr id="49" name="159 CuadroTexto"/>
            <p:cNvSpPr txBox="1">
              <a:spLocks noChangeArrowheads="1"/>
            </p:cNvSpPr>
            <p:nvPr/>
          </p:nvSpPr>
          <p:spPr bwMode="auto">
            <a:xfrm>
              <a:off x="1637649" y="722271"/>
              <a:ext cx="2121543" cy="707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ES" sz="4000" b="1" dirty="0" smtClean="0">
                  <a:latin typeface="+mj-lt"/>
                  <a:cs typeface="Aharoni" pitchFamily="2" charset="-79"/>
                </a:rPr>
                <a:t>Mi Fiesta</a:t>
              </a:r>
              <a:endParaRPr lang="es-ES" sz="4000" b="1" dirty="0">
                <a:latin typeface="+mj-lt"/>
                <a:cs typeface="Aharoni" pitchFamily="2" charset="-79"/>
              </a:endParaRPr>
            </a:p>
          </p:txBody>
        </p:sp>
        <p:sp>
          <p:nvSpPr>
            <p:cNvPr id="50" name="75 CuadroTexto"/>
            <p:cNvSpPr txBox="1">
              <a:spLocks noChangeArrowheads="1"/>
            </p:cNvSpPr>
            <p:nvPr/>
          </p:nvSpPr>
          <p:spPr bwMode="auto">
            <a:xfrm>
              <a:off x="1401738" y="2411370"/>
              <a:ext cx="2214578" cy="9541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s-AR" sz="1400" dirty="0">
                  <a:latin typeface="+mj-lt"/>
                </a:rPr>
                <a:t>te </a:t>
              </a:r>
              <a:r>
                <a:rPr lang="es-AR" sz="1400" dirty="0" smtClean="0">
                  <a:latin typeface="+mj-lt"/>
                </a:rPr>
                <a:t>espero a las 5 Pm</a:t>
              </a:r>
            </a:p>
            <a:p>
              <a:pPr algn="ctr"/>
              <a:r>
                <a:rPr lang="es-AR" sz="1400" dirty="0" smtClean="0">
                  <a:latin typeface="+mj-lt"/>
                </a:rPr>
                <a:t> en </a:t>
              </a:r>
              <a:r>
                <a:rPr lang="es-AR" sz="1400" dirty="0">
                  <a:latin typeface="+mj-lt"/>
                </a:rPr>
                <a:t>el salón </a:t>
              </a:r>
            </a:p>
            <a:p>
              <a:pPr algn="ctr"/>
              <a:r>
                <a:rPr lang="es-AR" sz="1400" dirty="0" err="1" smtClean="0">
                  <a:latin typeface="+mj-lt"/>
                </a:rPr>
                <a:t>xxxxxxxxxxxxxxxxxxxxxxxxxx</a:t>
              </a:r>
              <a:endParaRPr lang="es-AR" sz="1400" dirty="0" smtClean="0">
                <a:latin typeface="+mj-lt"/>
              </a:endParaRPr>
            </a:p>
            <a:p>
              <a:pPr algn="ctr"/>
              <a:r>
                <a:rPr lang="es-AR" sz="1400" dirty="0" smtClean="0">
                  <a:latin typeface="+mj-lt"/>
                </a:rPr>
                <a:t>etiquetasde.com</a:t>
              </a:r>
              <a:endParaRPr lang="es-AR" sz="1400" dirty="0">
                <a:latin typeface="+mj-lt"/>
              </a:endParaRPr>
            </a:p>
          </p:txBody>
        </p:sp>
        <p:sp>
          <p:nvSpPr>
            <p:cNvPr id="51" name="50 CuadroTexto"/>
            <p:cNvSpPr txBox="1"/>
            <p:nvPr/>
          </p:nvSpPr>
          <p:spPr>
            <a:xfrm>
              <a:off x="1616052" y="1293775"/>
              <a:ext cx="1926168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4000" b="1" dirty="0" smtClean="0">
                  <a:solidFill>
                    <a:srgbClr val="FF0000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4000" b="1" dirty="0">
                <a:solidFill>
                  <a:srgbClr val="FF0000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52" name="51 CuadroTexto"/>
            <p:cNvSpPr txBox="1"/>
            <p:nvPr/>
          </p:nvSpPr>
          <p:spPr>
            <a:xfrm>
              <a:off x="1758928" y="1903680"/>
              <a:ext cx="151996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400" b="1" dirty="0" smtClean="0">
                  <a:ln w="28575">
                    <a:noFill/>
                  </a:ln>
                  <a:solidFill>
                    <a:srgbClr val="0033CC"/>
                  </a:solidFill>
                  <a:latin typeface="+mj-lt"/>
                </a:rPr>
                <a:t>Cumplo xx</a:t>
              </a:r>
              <a:endParaRPr lang="es-MX" sz="2400" b="1" dirty="0">
                <a:ln w="28575">
                  <a:noFill/>
                </a:ln>
                <a:solidFill>
                  <a:srgbClr val="0033CC"/>
                </a:solidFill>
                <a:latin typeface="+mj-lt"/>
              </a:endParaRPr>
            </a:p>
          </p:txBody>
        </p:sp>
      </p:grpSp>
      <p:sp>
        <p:nvSpPr>
          <p:cNvPr id="16" name="15 Rectángulo"/>
          <p:cNvSpPr/>
          <p:nvPr/>
        </p:nvSpPr>
        <p:spPr>
          <a:xfrm>
            <a:off x="166654" y="6652463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17" name="16 CuadroTexto"/>
          <p:cNvSpPr txBox="1"/>
          <p:nvPr/>
        </p:nvSpPr>
        <p:spPr>
          <a:xfrm rot="16200000">
            <a:off x="-585306" y="609061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  <p:grpSp>
        <p:nvGrpSpPr>
          <p:cNvPr id="60" name="59 Grupo"/>
          <p:cNvGrpSpPr/>
          <p:nvPr/>
        </p:nvGrpSpPr>
        <p:grpSpPr>
          <a:xfrm>
            <a:off x="4953000" y="71414"/>
            <a:ext cx="4891119" cy="6695372"/>
            <a:chOff x="95216" y="71414"/>
            <a:chExt cx="4891119" cy="6695372"/>
          </a:xfrm>
        </p:grpSpPr>
        <p:pic>
          <p:nvPicPr>
            <p:cNvPr id="61" name="60 Imagen" descr="Etiquetas animalitos baby shower niño 1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5216" y="71414"/>
              <a:ext cx="4891119" cy="6695372"/>
            </a:xfrm>
            <a:prstGeom prst="rect">
              <a:avLst/>
            </a:prstGeom>
          </p:spPr>
        </p:pic>
        <p:sp>
          <p:nvSpPr>
            <p:cNvPr id="62" name="159 CuadroTexto"/>
            <p:cNvSpPr txBox="1">
              <a:spLocks noChangeArrowheads="1"/>
            </p:cNvSpPr>
            <p:nvPr/>
          </p:nvSpPr>
          <p:spPr bwMode="auto">
            <a:xfrm>
              <a:off x="1637649" y="722271"/>
              <a:ext cx="2121543" cy="707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ES" sz="4000" b="1" dirty="0" smtClean="0">
                  <a:latin typeface="+mj-lt"/>
                  <a:cs typeface="Aharoni" pitchFamily="2" charset="-79"/>
                </a:rPr>
                <a:t>Mi Fiesta</a:t>
              </a:r>
              <a:endParaRPr lang="es-ES" sz="4000" b="1" dirty="0">
                <a:latin typeface="+mj-lt"/>
                <a:cs typeface="Aharoni" pitchFamily="2" charset="-79"/>
              </a:endParaRPr>
            </a:p>
          </p:txBody>
        </p:sp>
        <p:sp>
          <p:nvSpPr>
            <p:cNvPr id="63" name="75 CuadroTexto"/>
            <p:cNvSpPr txBox="1">
              <a:spLocks noChangeArrowheads="1"/>
            </p:cNvSpPr>
            <p:nvPr/>
          </p:nvSpPr>
          <p:spPr bwMode="auto">
            <a:xfrm>
              <a:off x="1401738" y="2411370"/>
              <a:ext cx="2214578" cy="9541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s-AR" sz="1400" dirty="0">
                  <a:latin typeface="+mj-lt"/>
                </a:rPr>
                <a:t>te </a:t>
              </a:r>
              <a:r>
                <a:rPr lang="es-AR" sz="1400" dirty="0" smtClean="0">
                  <a:latin typeface="+mj-lt"/>
                </a:rPr>
                <a:t>espero a las 5 Pm</a:t>
              </a:r>
            </a:p>
            <a:p>
              <a:pPr algn="ctr"/>
              <a:r>
                <a:rPr lang="es-AR" sz="1400" dirty="0" smtClean="0">
                  <a:latin typeface="+mj-lt"/>
                </a:rPr>
                <a:t> en </a:t>
              </a:r>
              <a:r>
                <a:rPr lang="es-AR" sz="1400" dirty="0">
                  <a:latin typeface="+mj-lt"/>
                </a:rPr>
                <a:t>el salón </a:t>
              </a:r>
            </a:p>
            <a:p>
              <a:pPr algn="ctr"/>
              <a:r>
                <a:rPr lang="es-AR" sz="1400" dirty="0" err="1" smtClean="0">
                  <a:latin typeface="+mj-lt"/>
                </a:rPr>
                <a:t>xxxxxxxxxxxxxxxxxxxxxxxxxx</a:t>
              </a:r>
              <a:endParaRPr lang="es-AR" sz="1400" dirty="0" smtClean="0">
                <a:latin typeface="+mj-lt"/>
              </a:endParaRPr>
            </a:p>
            <a:p>
              <a:pPr algn="ctr"/>
              <a:r>
                <a:rPr lang="es-AR" sz="1400" dirty="0" smtClean="0">
                  <a:latin typeface="+mj-lt"/>
                </a:rPr>
                <a:t>etiquetasde.com</a:t>
              </a:r>
              <a:endParaRPr lang="es-AR" sz="1400" dirty="0">
                <a:latin typeface="+mj-lt"/>
              </a:endParaRPr>
            </a:p>
          </p:txBody>
        </p:sp>
        <p:sp>
          <p:nvSpPr>
            <p:cNvPr id="64" name="63 CuadroTexto"/>
            <p:cNvSpPr txBox="1"/>
            <p:nvPr/>
          </p:nvSpPr>
          <p:spPr>
            <a:xfrm>
              <a:off x="1616052" y="1293775"/>
              <a:ext cx="1926168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4000" b="1" dirty="0" smtClean="0">
                  <a:solidFill>
                    <a:srgbClr val="FF0000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4000" b="1" dirty="0">
                <a:solidFill>
                  <a:srgbClr val="FF0000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65" name="64 CuadroTexto"/>
            <p:cNvSpPr txBox="1"/>
            <p:nvPr/>
          </p:nvSpPr>
          <p:spPr>
            <a:xfrm>
              <a:off x="1758928" y="1903680"/>
              <a:ext cx="151996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400" b="1" dirty="0" smtClean="0">
                  <a:ln w="28575">
                    <a:noFill/>
                  </a:ln>
                  <a:solidFill>
                    <a:srgbClr val="0033CC"/>
                  </a:solidFill>
                  <a:latin typeface="+mj-lt"/>
                </a:rPr>
                <a:t>Cumplo xx</a:t>
              </a:r>
              <a:endParaRPr lang="es-MX" sz="2400" b="1" dirty="0">
                <a:ln w="28575">
                  <a:noFill/>
                </a:ln>
                <a:solidFill>
                  <a:srgbClr val="0033CC"/>
                </a:solidFill>
                <a:latin typeface="+mj-lt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37</Words>
  <Application>Microsoft Office PowerPoint</Application>
  <PresentationFormat>A4 (210 x 297 mm)</PresentationFormat>
  <Paragraphs>16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4</cp:revision>
  <dcterms:created xsi:type="dcterms:W3CDTF">2022-07-05T23:04:38Z</dcterms:created>
  <dcterms:modified xsi:type="dcterms:W3CDTF">2022-07-14T13:51:10Z</dcterms:modified>
</cp:coreProperties>
</file>