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40 Grupo"/>
          <p:cNvGrpSpPr/>
          <p:nvPr/>
        </p:nvGrpSpPr>
        <p:grpSpPr>
          <a:xfrm>
            <a:off x="95216" y="71414"/>
            <a:ext cx="4891119" cy="6695372"/>
            <a:chOff x="95216" y="71414"/>
            <a:chExt cx="4891119" cy="6695372"/>
          </a:xfrm>
        </p:grpSpPr>
        <p:pic>
          <p:nvPicPr>
            <p:cNvPr id="5" name="4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37" name="75 CuadroTexto"/>
            <p:cNvSpPr txBox="1">
              <a:spLocks noChangeArrowheads="1"/>
            </p:cNvSpPr>
            <p:nvPr/>
          </p:nvSpPr>
          <p:spPr bwMode="auto">
            <a:xfrm>
              <a:off x="1441277" y="2149877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38" name="159 CuadroTexto"/>
            <p:cNvSpPr txBox="1">
              <a:spLocks noChangeArrowheads="1"/>
            </p:cNvSpPr>
            <p:nvPr/>
          </p:nvSpPr>
          <p:spPr bwMode="auto">
            <a:xfrm>
              <a:off x="1818533" y="828601"/>
              <a:ext cx="162300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 smtClean="0">
                  <a:latin typeface="+mj-lt"/>
                  <a:cs typeface="Aharoni" pitchFamily="2" charset="-79"/>
                </a:rPr>
                <a:t>Mi Fiesta </a:t>
              </a:r>
              <a:endParaRPr lang="es-ES" sz="28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39" name="38 CuadroTexto"/>
            <p:cNvSpPr txBox="1"/>
            <p:nvPr/>
          </p:nvSpPr>
          <p:spPr>
            <a:xfrm>
              <a:off x="1710789" y="1243207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0" name="39 CuadroTexto"/>
            <p:cNvSpPr txBox="1"/>
            <p:nvPr/>
          </p:nvSpPr>
          <p:spPr>
            <a:xfrm>
              <a:off x="1775454" y="1746662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2400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54" name="53 Grupo"/>
          <p:cNvGrpSpPr/>
          <p:nvPr/>
        </p:nvGrpSpPr>
        <p:grpSpPr>
          <a:xfrm>
            <a:off x="4953000" y="71414"/>
            <a:ext cx="4891119" cy="6695372"/>
            <a:chOff x="95216" y="71414"/>
            <a:chExt cx="4891119" cy="6695372"/>
          </a:xfrm>
        </p:grpSpPr>
        <p:pic>
          <p:nvPicPr>
            <p:cNvPr id="55" name="54 Imagen" descr="Etiquetas animalitos baby shower niño 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16" y="71414"/>
              <a:ext cx="4891119" cy="6695372"/>
            </a:xfrm>
            <a:prstGeom prst="rect">
              <a:avLst/>
            </a:prstGeom>
          </p:spPr>
        </p:pic>
        <p:sp>
          <p:nvSpPr>
            <p:cNvPr id="56" name="75 CuadroTexto"/>
            <p:cNvSpPr txBox="1">
              <a:spLocks noChangeArrowheads="1"/>
            </p:cNvSpPr>
            <p:nvPr/>
          </p:nvSpPr>
          <p:spPr bwMode="auto">
            <a:xfrm>
              <a:off x="1441277" y="2149877"/>
              <a:ext cx="2214578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AR" sz="1400" dirty="0">
                  <a:latin typeface="+mj-lt"/>
                </a:rPr>
                <a:t>te </a:t>
              </a:r>
              <a:r>
                <a:rPr lang="es-AR" sz="1400" dirty="0" smtClean="0">
                  <a:latin typeface="+mj-lt"/>
                </a:rPr>
                <a:t>espero a las 5 Pm</a:t>
              </a:r>
            </a:p>
            <a:p>
              <a:pPr algn="ctr"/>
              <a:r>
                <a:rPr lang="es-AR" sz="1400" dirty="0" smtClean="0">
                  <a:latin typeface="+mj-lt"/>
                </a:rPr>
                <a:t> en </a:t>
              </a:r>
              <a:r>
                <a:rPr lang="es-AR" sz="1400" dirty="0">
                  <a:latin typeface="+mj-lt"/>
                </a:rPr>
                <a:t>el salón </a:t>
              </a:r>
            </a:p>
            <a:p>
              <a:pPr algn="ctr"/>
              <a:r>
                <a:rPr lang="es-AR" sz="1400" dirty="0" err="1" smtClean="0">
                  <a:latin typeface="+mj-lt"/>
                </a:rPr>
                <a:t>xxxxxxxxxxxxxxxxxxxxxxxxxx</a:t>
              </a:r>
              <a:endParaRPr lang="es-AR" sz="1400" dirty="0" smtClean="0">
                <a:latin typeface="+mj-lt"/>
              </a:endParaRPr>
            </a:p>
            <a:p>
              <a:pPr algn="ctr"/>
              <a:r>
                <a:rPr lang="es-AR" sz="1400" dirty="0" smtClean="0">
                  <a:latin typeface="+mj-lt"/>
                </a:rPr>
                <a:t>etiquetasde.com</a:t>
              </a:r>
              <a:endParaRPr lang="es-AR" sz="1400" dirty="0">
                <a:latin typeface="+mj-lt"/>
              </a:endParaRPr>
            </a:p>
          </p:txBody>
        </p:sp>
        <p:sp>
          <p:nvSpPr>
            <p:cNvPr id="57" name="159 CuadroTexto"/>
            <p:cNvSpPr txBox="1">
              <a:spLocks noChangeArrowheads="1"/>
            </p:cNvSpPr>
            <p:nvPr/>
          </p:nvSpPr>
          <p:spPr bwMode="auto">
            <a:xfrm>
              <a:off x="1818533" y="828601"/>
              <a:ext cx="162300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2800" b="1" dirty="0" smtClean="0">
                  <a:latin typeface="+mj-lt"/>
                  <a:cs typeface="Aharoni" pitchFamily="2" charset="-79"/>
                </a:rPr>
                <a:t>Mi Fiesta </a:t>
              </a:r>
              <a:endParaRPr lang="es-ES" sz="2800" b="1" dirty="0">
                <a:latin typeface="+mj-lt"/>
                <a:cs typeface="Aharoni" pitchFamily="2" charset="-79"/>
              </a:endParaRPr>
            </a:p>
          </p:txBody>
        </p:sp>
        <p:sp>
          <p:nvSpPr>
            <p:cNvPr id="58" name="57 CuadroTexto"/>
            <p:cNvSpPr txBox="1"/>
            <p:nvPr/>
          </p:nvSpPr>
          <p:spPr>
            <a:xfrm>
              <a:off x="1710789" y="1243207"/>
              <a:ext cx="17520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6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9" name="58 CuadroTexto"/>
            <p:cNvSpPr txBox="1"/>
            <p:nvPr/>
          </p:nvSpPr>
          <p:spPr>
            <a:xfrm>
              <a:off x="1775454" y="1746662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9900CC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sz="2400" b="1" dirty="0">
                <a:solidFill>
                  <a:srgbClr val="9900CC"/>
                </a:solidFill>
                <a:latin typeface="+mj-lt"/>
                <a:cs typeface="Arial" pitchFamily="34" charset="0"/>
              </a:endParaRPr>
            </a:p>
          </p:txBody>
        </p:sp>
      </p:grpSp>
      <p:sp>
        <p:nvSpPr>
          <p:cNvPr id="16" name="15 Rectángulo"/>
          <p:cNvSpPr/>
          <p:nvPr/>
        </p:nvSpPr>
        <p:spPr>
          <a:xfrm>
            <a:off x="166654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7" name="16 CuadroTexto"/>
          <p:cNvSpPr txBox="1"/>
          <p:nvPr/>
        </p:nvSpPr>
        <p:spPr>
          <a:xfrm rot="16200000">
            <a:off x="-585306" y="609061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37</Words>
  <Application>Microsoft Office PowerPoint</Application>
  <PresentationFormat>A4 (210 x 297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2022-07-05T23:04:38Z</dcterms:created>
  <dcterms:modified xsi:type="dcterms:W3CDTF">2022-07-11T14:22:09Z</dcterms:modified>
</cp:coreProperties>
</file>