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7" name="75 CuadroTexto"/>
            <p:cNvSpPr txBox="1">
              <a:spLocks noChangeArrowheads="1"/>
            </p:cNvSpPr>
            <p:nvPr/>
          </p:nvSpPr>
          <p:spPr bwMode="auto">
            <a:xfrm>
              <a:off x="1441277" y="214987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8" name="159 CuadroTexto"/>
            <p:cNvSpPr txBox="1">
              <a:spLocks noChangeArrowheads="1"/>
            </p:cNvSpPr>
            <p:nvPr/>
          </p:nvSpPr>
          <p:spPr bwMode="auto">
            <a:xfrm>
              <a:off x="1818533" y="82860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1710789" y="124320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75454" y="174666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5" name="5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6" name="75 CuadroTexto"/>
            <p:cNvSpPr txBox="1">
              <a:spLocks noChangeArrowheads="1"/>
            </p:cNvSpPr>
            <p:nvPr/>
          </p:nvSpPr>
          <p:spPr bwMode="auto">
            <a:xfrm>
              <a:off x="1441277" y="214987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7" name="159 CuadroTexto"/>
            <p:cNvSpPr txBox="1">
              <a:spLocks noChangeArrowheads="1"/>
            </p:cNvSpPr>
            <p:nvPr/>
          </p:nvSpPr>
          <p:spPr bwMode="auto">
            <a:xfrm>
              <a:off x="1818533" y="82860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710789" y="124320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75454" y="174666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2022-07-11T14:22:09Z</dcterms:modified>
</cp:coreProperties>
</file>