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364" y="-24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48 Grupo"/>
          <p:cNvGrpSpPr/>
          <p:nvPr/>
        </p:nvGrpSpPr>
        <p:grpSpPr>
          <a:xfrm>
            <a:off x="95216" y="71414"/>
            <a:ext cx="4891119" cy="6695372"/>
            <a:chOff x="95216" y="71414"/>
            <a:chExt cx="4891119" cy="6695372"/>
          </a:xfrm>
        </p:grpSpPr>
        <p:pic>
          <p:nvPicPr>
            <p:cNvPr id="5" name="4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39" name="75 CuadroTexto"/>
            <p:cNvSpPr txBox="1">
              <a:spLocks noChangeArrowheads="1"/>
            </p:cNvSpPr>
            <p:nvPr/>
          </p:nvSpPr>
          <p:spPr bwMode="auto">
            <a:xfrm>
              <a:off x="1436695" y="1982742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40" name="159 CuadroTexto"/>
            <p:cNvSpPr txBox="1">
              <a:spLocks noChangeArrowheads="1"/>
            </p:cNvSpPr>
            <p:nvPr/>
          </p:nvSpPr>
          <p:spPr bwMode="auto">
            <a:xfrm>
              <a:off x="1813951" y="579395"/>
              <a:ext cx="162300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 smtClean="0">
                  <a:latin typeface="+mj-lt"/>
                  <a:cs typeface="Aharoni" pitchFamily="2" charset="-79"/>
                </a:rPr>
                <a:t>Mi Fiesta </a:t>
              </a:r>
              <a:endParaRPr lang="es-ES" sz="28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41" name="40 CuadroTexto"/>
            <p:cNvSpPr txBox="1"/>
            <p:nvPr/>
          </p:nvSpPr>
          <p:spPr>
            <a:xfrm>
              <a:off x="1706207" y="994001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2" name="41 CuadroTexto"/>
            <p:cNvSpPr txBox="1"/>
            <p:nvPr/>
          </p:nvSpPr>
          <p:spPr>
            <a:xfrm>
              <a:off x="1770872" y="1497456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24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sp>
        <p:nvSpPr>
          <p:cNvPr id="16" name="15 Rectángulo"/>
          <p:cNvSpPr/>
          <p:nvPr/>
        </p:nvSpPr>
        <p:spPr>
          <a:xfrm>
            <a:off x="166654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7" name="16 CuadroTexto"/>
          <p:cNvSpPr txBox="1"/>
          <p:nvPr/>
        </p:nvSpPr>
        <p:spPr>
          <a:xfrm rot="16200000">
            <a:off x="-585306" y="609061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6" name="55 Grupo"/>
          <p:cNvGrpSpPr/>
          <p:nvPr/>
        </p:nvGrpSpPr>
        <p:grpSpPr>
          <a:xfrm>
            <a:off x="4953000" y="71414"/>
            <a:ext cx="4891119" cy="6695372"/>
            <a:chOff x="95216" y="71414"/>
            <a:chExt cx="4891119" cy="6695372"/>
          </a:xfrm>
        </p:grpSpPr>
        <p:pic>
          <p:nvPicPr>
            <p:cNvPr id="57" name="56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58" name="75 CuadroTexto"/>
            <p:cNvSpPr txBox="1">
              <a:spLocks noChangeArrowheads="1"/>
            </p:cNvSpPr>
            <p:nvPr/>
          </p:nvSpPr>
          <p:spPr bwMode="auto">
            <a:xfrm>
              <a:off x="1436695" y="1982742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59" name="159 CuadroTexto"/>
            <p:cNvSpPr txBox="1">
              <a:spLocks noChangeArrowheads="1"/>
            </p:cNvSpPr>
            <p:nvPr/>
          </p:nvSpPr>
          <p:spPr bwMode="auto">
            <a:xfrm>
              <a:off x="1813951" y="579395"/>
              <a:ext cx="162300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 smtClean="0">
                  <a:latin typeface="+mj-lt"/>
                  <a:cs typeface="Aharoni" pitchFamily="2" charset="-79"/>
                </a:rPr>
                <a:t>Mi Fiesta </a:t>
              </a:r>
              <a:endParaRPr lang="es-ES" sz="28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60" name="59 CuadroTexto"/>
            <p:cNvSpPr txBox="1"/>
            <p:nvPr/>
          </p:nvSpPr>
          <p:spPr>
            <a:xfrm>
              <a:off x="1706207" y="994001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1" name="60 CuadroTexto"/>
            <p:cNvSpPr txBox="1"/>
            <p:nvPr/>
          </p:nvSpPr>
          <p:spPr>
            <a:xfrm>
              <a:off x="1770872" y="1497456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24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37</Words>
  <Application>Microsoft Office PowerPoint</Application>
  <PresentationFormat>A4 (210 x 297 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2022-07-05T23:04:38Z</dcterms:created>
  <dcterms:modified xsi:type="dcterms:W3CDTF">2022-07-21T15:23:09Z</dcterms:modified>
</cp:coreProperties>
</file>