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64" y="-2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48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9" name="75 CuadroTexto"/>
            <p:cNvSpPr txBox="1">
              <a:spLocks noChangeArrowheads="1"/>
            </p:cNvSpPr>
            <p:nvPr/>
          </p:nvSpPr>
          <p:spPr bwMode="auto">
            <a:xfrm>
              <a:off x="1436695" y="1982742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40" name="159 CuadroTexto"/>
            <p:cNvSpPr txBox="1">
              <a:spLocks noChangeArrowheads="1"/>
            </p:cNvSpPr>
            <p:nvPr/>
          </p:nvSpPr>
          <p:spPr bwMode="auto">
            <a:xfrm>
              <a:off x="1813951" y="579395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1706207" y="994001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1770872" y="1497456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6" name="55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57" name="56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58" name="75 CuadroTexto"/>
            <p:cNvSpPr txBox="1">
              <a:spLocks noChangeArrowheads="1"/>
            </p:cNvSpPr>
            <p:nvPr/>
          </p:nvSpPr>
          <p:spPr bwMode="auto">
            <a:xfrm>
              <a:off x="1436695" y="1982742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9" name="159 CuadroTexto"/>
            <p:cNvSpPr txBox="1">
              <a:spLocks noChangeArrowheads="1"/>
            </p:cNvSpPr>
            <p:nvPr/>
          </p:nvSpPr>
          <p:spPr bwMode="auto">
            <a:xfrm>
              <a:off x="1813951" y="579395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1706207" y="994001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1" name="60 CuadroTexto"/>
            <p:cNvSpPr txBox="1"/>
            <p:nvPr/>
          </p:nvSpPr>
          <p:spPr>
            <a:xfrm>
              <a:off x="1770872" y="1497456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2022-07-05T23:04:38Z</dcterms:created>
  <dcterms:modified xsi:type="dcterms:W3CDTF">2022-07-23T21:18:14Z</dcterms:modified>
</cp:coreProperties>
</file>