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6" name="72 CuadroTexto"/>
          <p:cNvSpPr txBox="1">
            <a:spLocks noChangeArrowheads="1"/>
          </p:cNvSpPr>
          <p:nvPr/>
        </p:nvSpPr>
        <p:spPr bwMode="auto">
          <a:xfrm>
            <a:off x="166654" y="142852"/>
            <a:ext cx="3500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Adorno para pegar en vasos y artículos</a:t>
            </a:r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28670" y="810411"/>
            <a:ext cx="2446337" cy="225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697306" y="810411"/>
            <a:ext cx="2446337" cy="225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28670" y="3310741"/>
            <a:ext cx="2446337" cy="225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697306" y="3310741"/>
            <a:ext cx="2446337" cy="225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28670" y="5911100"/>
            <a:ext cx="2446337" cy="225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697306" y="5911100"/>
            <a:ext cx="2446337" cy="225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CuadroTexto"/>
          <p:cNvSpPr txBox="1"/>
          <p:nvPr/>
        </p:nvSpPr>
        <p:spPr>
          <a:xfrm>
            <a:off x="5143512" y="23809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10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2022-07-05T23:03:28Z</dcterms:created>
  <dcterms:modified xsi:type="dcterms:W3CDTF">2022-07-08T13:28:14Z</dcterms:modified>
</cp:coreProperties>
</file>