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810411"/>
            <a:ext cx="2446337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810411"/>
            <a:ext cx="2446337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3310741"/>
            <a:ext cx="2446337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3310741"/>
            <a:ext cx="2446337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5911100"/>
            <a:ext cx="2446337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5911100"/>
            <a:ext cx="2446337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2022-07-08T13:28:14Z</dcterms:modified>
</cp:coreProperties>
</file>