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660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6" name="72 CuadroTexto"/>
          <p:cNvSpPr txBox="1">
            <a:spLocks noChangeArrowheads="1"/>
          </p:cNvSpPr>
          <p:nvPr/>
        </p:nvSpPr>
        <p:spPr bwMode="auto">
          <a:xfrm>
            <a:off x="166654" y="142852"/>
            <a:ext cx="3500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Adorno para pegar en vasos y artículos</a:t>
            </a:r>
          </a:p>
        </p:txBody>
      </p: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28670" y="811379"/>
            <a:ext cx="2438096" cy="2253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CuadroTexto"/>
          <p:cNvSpPr txBox="1"/>
          <p:nvPr/>
        </p:nvSpPr>
        <p:spPr>
          <a:xfrm>
            <a:off x="5143512" y="23809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27" name="26 Grupo"/>
          <p:cNvGrpSpPr/>
          <p:nvPr/>
        </p:nvGrpSpPr>
        <p:grpSpPr>
          <a:xfrm>
            <a:off x="3706993" y="811379"/>
            <a:ext cx="2513065" cy="2319753"/>
            <a:chOff x="3711114" y="811379"/>
            <a:chExt cx="2513065" cy="2319753"/>
          </a:xfrm>
        </p:grpSpPr>
        <p:pic>
          <p:nvPicPr>
            <p:cNvPr id="24" name="23 Imagen" descr="Etiquetas de cumpleaños de piscina niña 9ss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11114" y="811379"/>
              <a:ext cx="2513065" cy="2319753"/>
            </a:xfrm>
            <a:prstGeom prst="rect">
              <a:avLst/>
            </a:prstGeom>
          </p:spPr>
        </p:pic>
        <p:sp>
          <p:nvSpPr>
            <p:cNvPr id="26" name="25 CuadroTexto"/>
            <p:cNvSpPr txBox="1"/>
            <p:nvPr/>
          </p:nvSpPr>
          <p:spPr>
            <a:xfrm>
              <a:off x="4421181" y="952472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</p:grp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28670" y="3309926"/>
            <a:ext cx="2438096" cy="225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2" name="21 Grupo"/>
          <p:cNvGrpSpPr/>
          <p:nvPr/>
        </p:nvGrpSpPr>
        <p:grpSpPr>
          <a:xfrm>
            <a:off x="3706993" y="3309926"/>
            <a:ext cx="2513065" cy="2319752"/>
            <a:chOff x="3711114" y="811379"/>
            <a:chExt cx="2513065" cy="2319752"/>
          </a:xfrm>
        </p:grpSpPr>
        <p:pic>
          <p:nvPicPr>
            <p:cNvPr id="23" name="22 Imagen" descr="Etiquetas de cumpleaños de piscina niña 9ss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11114" y="811379"/>
              <a:ext cx="2513065" cy="2319752"/>
            </a:xfrm>
            <a:prstGeom prst="rect">
              <a:avLst/>
            </a:prstGeom>
          </p:spPr>
        </p:pic>
        <p:sp>
          <p:nvSpPr>
            <p:cNvPr id="28" name="27 CuadroTexto"/>
            <p:cNvSpPr txBox="1"/>
            <p:nvPr/>
          </p:nvSpPr>
          <p:spPr>
            <a:xfrm>
              <a:off x="4421181" y="952472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</p:grp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28670" y="5881694"/>
            <a:ext cx="2438096" cy="225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0" name="39 Grupo"/>
          <p:cNvGrpSpPr/>
          <p:nvPr/>
        </p:nvGrpSpPr>
        <p:grpSpPr>
          <a:xfrm>
            <a:off x="3706993" y="5881694"/>
            <a:ext cx="2513065" cy="2319752"/>
            <a:chOff x="3711114" y="811379"/>
            <a:chExt cx="2513065" cy="2319752"/>
          </a:xfrm>
        </p:grpSpPr>
        <p:pic>
          <p:nvPicPr>
            <p:cNvPr id="41" name="40 Imagen" descr="Etiquetas de cumpleaños de piscina niña 9ss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11114" y="811379"/>
              <a:ext cx="2513065" cy="2319752"/>
            </a:xfrm>
            <a:prstGeom prst="rect">
              <a:avLst/>
            </a:prstGeom>
          </p:spPr>
        </p:pic>
        <p:sp>
          <p:nvSpPr>
            <p:cNvPr id="42" name="41 CuadroTexto"/>
            <p:cNvSpPr txBox="1"/>
            <p:nvPr/>
          </p:nvSpPr>
          <p:spPr>
            <a:xfrm>
              <a:off x="4421181" y="952472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</TotalTime>
  <Words>13</Words>
  <Application>Microsoft Office PowerPoint</Application>
  <PresentationFormat>A4 (210 x 297 mm)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9</cp:revision>
  <dcterms:created xsi:type="dcterms:W3CDTF">2022-07-05T23:03:28Z</dcterms:created>
  <dcterms:modified xsi:type="dcterms:W3CDTF">2022-07-23T21:27:26Z</dcterms:modified>
</cp:coreProperties>
</file>