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grpSp>
        <p:nvGrpSpPr>
          <p:cNvPr id="48" name="47 Grupo"/>
          <p:cNvGrpSpPr/>
          <p:nvPr/>
        </p:nvGrpSpPr>
        <p:grpSpPr>
          <a:xfrm>
            <a:off x="166654" y="3483200"/>
            <a:ext cx="2197015" cy="3160510"/>
            <a:chOff x="1666852" y="2071678"/>
            <a:chExt cx="2197015" cy="3160510"/>
          </a:xfrm>
        </p:grpSpPr>
        <p:pic>
          <p:nvPicPr>
            <p:cNvPr id="49" name="4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50" name="49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4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Shower</a:t>
              </a:r>
              <a:endParaRPr lang="es-E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166654" y="125614"/>
            <a:ext cx="2197015" cy="3160510"/>
            <a:chOff x="1666852" y="2071678"/>
            <a:chExt cx="2197015" cy="3160510"/>
          </a:xfrm>
        </p:grpSpPr>
        <p:pic>
          <p:nvPicPr>
            <p:cNvPr id="53" name="5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54" name="53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4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Shower</a:t>
              </a:r>
              <a:endParaRPr lang="es-E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2524108" y="3483200"/>
            <a:ext cx="2197015" cy="3160510"/>
            <a:chOff x="1666852" y="2071678"/>
            <a:chExt cx="2197015" cy="3160510"/>
          </a:xfrm>
        </p:grpSpPr>
        <p:pic>
          <p:nvPicPr>
            <p:cNvPr id="57" name="56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58" name="57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4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Shower</a:t>
              </a:r>
              <a:endParaRPr lang="es-E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2524108" y="125614"/>
            <a:ext cx="2197015" cy="3160510"/>
            <a:chOff x="1666852" y="2071678"/>
            <a:chExt cx="2197015" cy="3160510"/>
          </a:xfrm>
        </p:grpSpPr>
        <p:pic>
          <p:nvPicPr>
            <p:cNvPr id="61" name="60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62" name="61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4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Shower</a:t>
              </a:r>
              <a:endParaRPr lang="es-E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64" name="63 Grupo"/>
          <p:cNvGrpSpPr/>
          <p:nvPr/>
        </p:nvGrpSpPr>
        <p:grpSpPr>
          <a:xfrm>
            <a:off x="4899125" y="3483200"/>
            <a:ext cx="2197015" cy="3160510"/>
            <a:chOff x="1666852" y="2071678"/>
            <a:chExt cx="2197015" cy="3160510"/>
          </a:xfrm>
        </p:grpSpPr>
        <p:pic>
          <p:nvPicPr>
            <p:cNvPr id="65" name="64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66" name="65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4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Shower</a:t>
              </a:r>
              <a:endParaRPr lang="es-E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4899125" y="125614"/>
            <a:ext cx="2197015" cy="3160510"/>
            <a:chOff x="1666852" y="2071678"/>
            <a:chExt cx="2197015" cy="3160510"/>
          </a:xfrm>
        </p:grpSpPr>
        <p:pic>
          <p:nvPicPr>
            <p:cNvPr id="69" name="6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70" name="69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4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Shower</a:t>
              </a:r>
              <a:endParaRPr lang="es-E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7244065" y="3483200"/>
            <a:ext cx="2197015" cy="3160510"/>
            <a:chOff x="1666852" y="2071678"/>
            <a:chExt cx="2197015" cy="3160510"/>
          </a:xfrm>
        </p:grpSpPr>
        <p:pic>
          <p:nvPicPr>
            <p:cNvPr id="73" name="7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74" name="73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4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Shower</a:t>
              </a:r>
              <a:endParaRPr lang="es-E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7244065" y="125614"/>
            <a:ext cx="2197015" cy="3160510"/>
            <a:chOff x="1666852" y="2071678"/>
            <a:chExt cx="2197015" cy="3160510"/>
          </a:xfrm>
        </p:grpSpPr>
        <p:pic>
          <p:nvPicPr>
            <p:cNvPr id="77" name="76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852" y="2071678"/>
              <a:ext cx="2197015" cy="3160510"/>
            </a:xfrm>
            <a:prstGeom prst="rect">
              <a:avLst/>
            </a:prstGeom>
          </p:spPr>
        </p:pic>
        <p:sp>
          <p:nvSpPr>
            <p:cNvPr id="78" name="77 CuadroTexto"/>
            <p:cNvSpPr txBox="1"/>
            <p:nvPr/>
          </p:nvSpPr>
          <p:spPr>
            <a:xfrm>
              <a:off x="2054149" y="4395478"/>
              <a:ext cx="1398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4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400" b="1" dirty="0" err="1" smtClean="0">
                  <a:solidFill>
                    <a:srgbClr val="9900FF"/>
                  </a:solidFill>
                </a:rPr>
                <a:t>Shower</a:t>
              </a:r>
              <a:endParaRPr lang="es-E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2153399" y="405701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A4 (210 x 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2022-07-06T20:10:18Z</dcterms:modified>
</cp:coreProperties>
</file>