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45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7" name="72 CuadroTexto"/>
          <p:cNvSpPr txBox="1">
            <a:spLocks noChangeArrowheads="1"/>
          </p:cNvSpPr>
          <p:nvPr/>
        </p:nvSpPr>
        <p:spPr bwMode="auto">
          <a:xfrm rot="16200000">
            <a:off x="8243524" y="1218799"/>
            <a:ext cx="2857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Tarjetita  Para Suvenires</a:t>
            </a:r>
            <a:endParaRPr lang="es-MX" sz="1200" dirty="0">
              <a:latin typeface="Comic Sans MS" pitchFamily="66" charset="0"/>
            </a:endParaRPr>
          </a:p>
        </p:txBody>
      </p:sp>
      <p:grpSp>
        <p:nvGrpSpPr>
          <p:cNvPr id="48" name="47 Grupo"/>
          <p:cNvGrpSpPr/>
          <p:nvPr/>
        </p:nvGrpSpPr>
        <p:grpSpPr>
          <a:xfrm>
            <a:off x="166654" y="3483200"/>
            <a:ext cx="2197015" cy="3160510"/>
            <a:chOff x="1666852" y="2071678"/>
            <a:chExt cx="2197015" cy="3160510"/>
          </a:xfrm>
        </p:grpSpPr>
        <p:pic>
          <p:nvPicPr>
            <p:cNvPr id="49" name="48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852" y="2071678"/>
              <a:ext cx="2197015" cy="3160510"/>
            </a:xfrm>
            <a:prstGeom prst="rect">
              <a:avLst/>
            </a:prstGeom>
          </p:spPr>
        </p:pic>
        <p:sp>
          <p:nvSpPr>
            <p:cNvPr id="50" name="49 CuadroTexto"/>
            <p:cNvSpPr txBox="1"/>
            <p:nvPr/>
          </p:nvSpPr>
          <p:spPr>
            <a:xfrm>
              <a:off x="2054149" y="4395478"/>
              <a:ext cx="1398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4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4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400" b="1" dirty="0" err="1" smtClean="0">
                  <a:solidFill>
                    <a:srgbClr val="9900FF"/>
                  </a:solidFill>
                </a:rPr>
                <a:t>Shower</a:t>
              </a:r>
              <a:endParaRPr lang="es-ES" sz="1400" b="1" dirty="0">
                <a:solidFill>
                  <a:srgbClr val="9900FF"/>
                </a:solidFill>
              </a:endParaRPr>
            </a:p>
          </p:txBody>
        </p:sp>
        <p:sp>
          <p:nvSpPr>
            <p:cNvPr id="51" name="50 CuadroTexto"/>
            <p:cNvSpPr txBox="1"/>
            <p:nvPr/>
          </p:nvSpPr>
          <p:spPr>
            <a:xfrm>
              <a:off x="2153399" y="405701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52" name="51 Grupo"/>
          <p:cNvGrpSpPr/>
          <p:nvPr/>
        </p:nvGrpSpPr>
        <p:grpSpPr>
          <a:xfrm>
            <a:off x="166654" y="125614"/>
            <a:ext cx="2197015" cy="3160510"/>
            <a:chOff x="1666852" y="2071678"/>
            <a:chExt cx="2197015" cy="3160510"/>
          </a:xfrm>
        </p:grpSpPr>
        <p:pic>
          <p:nvPicPr>
            <p:cNvPr id="53" name="52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852" y="2071678"/>
              <a:ext cx="2197015" cy="3160510"/>
            </a:xfrm>
            <a:prstGeom prst="rect">
              <a:avLst/>
            </a:prstGeom>
          </p:spPr>
        </p:pic>
        <p:sp>
          <p:nvSpPr>
            <p:cNvPr id="54" name="53 CuadroTexto"/>
            <p:cNvSpPr txBox="1"/>
            <p:nvPr/>
          </p:nvSpPr>
          <p:spPr>
            <a:xfrm>
              <a:off x="2054149" y="4395478"/>
              <a:ext cx="1398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4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4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400" b="1" dirty="0" err="1" smtClean="0">
                  <a:solidFill>
                    <a:srgbClr val="9900FF"/>
                  </a:solidFill>
                </a:rPr>
                <a:t>Shower</a:t>
              </a:r>
              <a:endParaRPr lang="es-ES" sz="1400" b="1" dirty="0">
                <a:solidFill>
                  <a:srgbClr val="9900FF"/>
                </a:solidFill>
              </a:endParaRPr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2153399" y="405701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56" name="55 Grupo"/>
          <p:cNvGrpSpPr/>
          <p:nvPr/>
        </p:nvGrpSpPr>
        <p:grpSpPr>
          <a:xfrm>
            <a:off x="2524108" y="3483200"/>
            <a:ext cx="2197015" cy="3160510"/>
            <a:chOff x="1666852" y="2071678"/>
            <a:chExt cx="2197015" cy="3160510"/>
          </a:xfrm>
        </p:grpSpPr>
        <p:pic>
          <p:nvPicPr>
            <p:cNvPr id="57" name="56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852" y="2071678"/>
              <a:ext cx="2197015" cy="3160510"/>
            </a:xfrm>
            <a:prstGeom prst="rect">
              <a:avLst/>
            </a:prstGeom>
          </p:spPr>
        </p:pic>
        <p:sp>
          <p:nvSpPr>
            <p:cNvPr id="58" name="57 CuadroTexto"/>
            <p:cNvSpPr txBox="1"/>
            <p:nvPr/>
          </p:nvSpPr>
          <p:spPr>
            <a:xfrm>
              <a:off x="2054149" y="4395478"/>
              <a:ext cx="1398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4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4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400" b="1" dirty="0" err="1" smtClean="0">
                  <a:solidFill>
                    <a:srgbClr val="9900FF"/>
                  </a:solidFill>
                </a:rPr>
                <a:t>Shower</a:t>
              </a:r>
              <a:endParaRPr lang="es-ES" sz="1400" b="1" dirty="0">
                <a:solidFill>
                  <a:srgbClr val="9900FF"/>
                </a:solidFill>
              </a:endParaRPr>
            </a:p>
          </p:txBody>
        </p:sp>
        <p:sp>
          <p:nvSpPr>
            <p:cNvPr id="59" name="58 CuadroTexto"/>
            <p:cNvSpPr txBox="1"/>
            <p:nvPr/>
          </p:nvSpPr>
          <p:spPr>
            <a:xfrm>
              <a:off x="2153399" y="405701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60" name="59 Grupo"/>
          <p:cNvGrpSpPr/>
          <p:nvPr/>
        </p:nvGrpSpPr>
        <p:grpSpPr>
          <a:xfrm>
            <a:off x="2524108" y="125614"/>
            <a:ext cx="2197015" cy="3160510"/>
            <a:chOff x="1666852" y="2071678"/>
            <a:chExt cx="2197015" cy="3160510"/>
          </a:xfrm>
        </p:grpSpPr>
        <p:pic>
          <p:nvPicPr>
            <p:cNvPr id="61" name="60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852" y="2071678"/>
              <a:ext cx="2197015" cy="3160510"/>
            </a:xfrm>
            <a:prstGeom prst="rect">
              <a:avLst/>
            </a:prstGeom>
          </p:spPr>
        </p:pic>
        <p:sp>
          <p:nvSpPr>
            <p:cNvPr id="62" name="61 CuadroTexto"/>
            <p:cNvSpPr txBox="1"/>
            <p:nvPr/>
          </p:nvSpPr>
          <p:spPr>
            <a:xfrm>
              <a:off x="2054149" y="4395478"/>
              <a:ext cx="1398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4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4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400" b="1" dirty="0" err="1" smtClean="0">
                  <a:solidFill>
                    <a:srgbClr val="9900FF"/>
                  </a:solidFill>
                </a:rPr>
                <a:t>Shower</a:t>
              </a:r>
              <a:endParaRPr lang="es-ES" sz="1400" b="1" dirty="0">
                <a:solidFill>
                  <a:srgbClr val="9900FF"/>
                </a:solidFill>
              </a:endParaRPr>
            </a:p>
          </p:txBody>
        </p:sp>
        <p:sp>
          <p:nvSpPr>
            <p:cNvPr id="63" name="62 CuadroTexto"/>
            <p:cNvSpPr txBox="1"/>
            <p:nvPr/>
          </p:nvSpPr>
          <p:spPr>
            <a:xfrm>
              <a:off x="2153399" y="405701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64" name="63 Grupo"/>
          <p:cNvGrpSpPr/>
          <p:nvPr/>
        </p:nvGrpSpPr>
        <p:grpSpPr>
          <a:xfrm>
            <a:off x="4899125" y="3483200"/>
            <a:ext cx="2197015" cy="3160510"/>
            <a:chOff x="1666852" y="2071678"/>
            <a:chExt cx="2197015" cy="3160510"/>
          </a:xfrm>
        </p:grpSpPr>
        <p:pic>
          <p:nvPicPr>
            <p:cNvPr id="65" name="64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852" y="2071678"/>
              <a:ext cx="2197015" cy="3160510"/>
            </a:xfrm>
            <a:prstGeom prst="rect">
              <a:avLst/>
            </a:prstGeom>
          </p:spPr>
        </p:pic>
        <p:sp>
          <p:nvSpPr>
            <p:cNvPr id="66" name="65 CuadroTexto"/>
            <p:cNvSpPr txBox="1"/>
            <p:nvPr/>
          </p:nvSpPr>
          <p:spPr>
            <a:xfrm>
              <a:off x="2054149" y="4395478"/>
              <a:ext cx="1398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4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4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400" b="1" dirty="0" err="1" smtClean="0">
                  <a:solidFill>
                    <a:srgbClr val="9900FF"/>
                  </a:solidFill>
                </a:rPr>
                <a:t>Shower</a:t>
              </a:r>
              <a:endParaRPr lang="es-ES" sz="1400" b="1" dirty="0">
                <a:solidFill>
                  <a:srgbClr val="9900FF"/>
                </a:solidFill>
              </a:endParaRPr>
            </a:p>
          </p:txBody>
        </p:sp>
        <p:sp>
          <p:nvSpPr>
            <p:cNvPr id="67" name="66 CuadroTexto"/>
            <p:cNvSpPr txBox="1"/>
            <p:nvPr/>
          </p:nvSpPr>
          <p:spPr>
            <a:xfrm>
              <a:off x="2153399" y="405701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68" name="67 Grupo"/>
          <p:cNvGrpSpPr/>
          <p:nvPr/>
        </p:nvGrpSpPr>
        <p:grpSpPr>
          <a:xfrm>
            <a:off x="4899125" y="125614"/>
            <a:ext cx="2197015" cy="3160510"/>
            <a:chOff x="1666852" y="2071678"/>
            <a:chExt cx="2197015" cy="3160510"/>
          </a:xfrm>
        </p:grpSpPr>
        <p:pic>
          <p:nvPicPr>
            <p:cNvPr id="69" name="68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852" y="2071678"/>
              <a:ext cx="2197015" cy="3160510"/>
            </a:xfrm>
            <a:prstGeom prst="rect">
              <a:avLst/>
            </a:prstGeom>
          </p:spPr>
        </p:pic>
        <p:sp>
          <p:nvSpPr>
            <p:cNvPr id="70" name="69 CuadroTexto"/>
            <p:cNvSpPr txBox="1"/>
            <p:nvPr/>
          </p:nvSpPr>
          <p:spPr>
            <a:xfrm>
              <a:off x="2054149" y="4395478"/>
              <a:ext cx="1398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4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4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400" b="1" dirty="0" err="1" smtClean="0">
                  <a:solidFill>
                    <a:srgbClr val="9900FF"/>
                  </a:solidFill>
                </a:rPr>
                <a:t>Shower</a:t>
              </a:r>
              <a:endParaRPr lang="es-ES" sz="1400" b="1" dirty="0">
                <a:solidFill>
                  <a:srgbClr val="9900FF"/>
                </a:solidFill>
              </a:endParaRPr>
            </a:p>
          </p:txBody>
        </p:sp>
        <p:sp>
          <p:nvSpPr>
            <p:cNvPr id="71" name="70 CuadroTexto"/>
            <p:cNvSpPr txBox="1"/>
            <p:nvPr/>
          </p:nvSpPr>
          <p:spPr>
            <a:xfrm>
              <a:off x="2153399" y="405701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72" name="71 Grupo"/>
          <p:cNvGrpSpPr/>
          <p:nvPr/>
        </p:nvGrpSpPr>
        <p:grpSpPr>
          <a:xfrm>
            <a:off x="7244065" y="3483200"/>
            <a:ext cx="2197015" cy="3160510"/>
            <a:chOff x="1666852" y="2071678"/>
            <a:chExt cx="2197015" cy="3160510"/>
          </a:xfrm>
        </p:grpSpPr>
        <p:pic>
          <p:nvPicPr>
            <p:cNvPr id="73" name="72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852" y="2071678"/>
              <a:ext cx="2197015" cy="3160510"/>
            </a:xfrm>
            <a:prstGeom prst="rect">
              <a:avLst/>
            </a:prstGeom>
          </p:spPr>
        </p:pic>
        <p:sp>
          <p:nvSpPr>
            <p:cNvPr id="74" name="73 CuadroTexto"/>
            <p:cNvSpPr txBox="1"/>
            <p:nvPr/>
          </p:nvSpPr>
          <p:spPr>
            <a:xfrm>
              <a:off x="2054149" y="4395478"/>
              <a:ext cx="1398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4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4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400" b="1" dirty="0" err="1" smtClean="0">
                  <a:solidFill>
                    <a:srgbClr val="9900FF"/>
                  </a:solidFill>
                </a:rPr>
                <a:t>Shower</a:t>
              </a:r>
              <a:endParaRPr lang="es-ES" sz="1400" b="1" dirty="0">
                <a:solidFill>
                  <a:srgbClr val="9900FF"/>
                </a:solidFill>
              </a:endParaRPr>
            </a:p>
          </p:txBody>
        </p:sp>
        <p:sp>
          <p:nvSpPr>
            <p:cNvPr id="75" name="74 CuadroTexto"/>
            <p:cNvSpPr txBox="1"/>
            <p:nvPr/>
          </p:nvSpPr>
          <p:spPr>
            <a:xfrm>
              <a:off x="2153399" y="405701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grpSp>
        <p:nvGrpSpPr>
          <p:cNvPr id="76" name="75 Grupo"/>
          <p:cNvGrpSpPr/>
          <p:nvPr/>
        </p:nvGrpSpPr>
        <p:grpSpPr>
          <a:xfrm>
            <a:off x="7244065" y="125614"/>
            <a:ext cx="2197015" cy="3160510"/>
            <a:chOff x="1666852" y="2071678"/>
            <a:chExt cx="2197015" cy="3160510"/>
          </a:xfrm>
        </p:grpSpPr>
        <p:pic>
          <p:nvPicPr>
            <p:cNvPr id="77" name="76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852" y="2071678"/>
              <a:ext cx="2197015" cy="3160510"/>
            </a:xfrm>
            <a:prstGeom prst="rect">
              <a:avLst/>
            </a:prstGeom>
          </p:spPr>
        </p:pic>
        <p:sp>
          <p:nvSpPr>
            <p:cNvPr id="78" name="77 CuadroTexto"/>
            <p:cNvSpPr txBox="1"/>
            <p:nvPr/>
          </p:nvSpPr>
          <p:spPr>
            <a:xfrm>
              <a:off x="2054149" y="4395478"/>
              <a:ext cx="1398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4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4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400" b="1" dirty="0" err="1" smtClean="0">
                  <a:solidFill>
                    <a:srgbClr val="9900FF"/>
                  </a:solidFill>
                </a:rPr>
                <a:t>Shower</a:t>
              </a:r>
              <a:endParaRPr lang="es-ES" sz="1400" b="1" dirty="0">
                <a:solidFill>
                  <a:srgbClr val="9900FF"/>
                </a:solidFill>
              </a:endParaRPr>
            </a:p>
          </p:txBody>
        </p:sp>
        <p:sp>
          <p:nvSpPr>
            <p:cNvPr id="79" name="78 CuadroTexto"/>
            <p:cNvSpPr txBox="1"/>
            <p:nvPr/>
          </p:nvSpPr>
          <p:spPr>
            <a:xfrm>
              <a:off x="2153399" y="405701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sp>
        <p:nvSpPr>
          <p:cNvPr id="80" name="79 Rectángulo"/>
          <p:cNvSpPr/>
          <p:nvPr/>
        </p:nvSpPr>
        <p:spPr>
          <a:xfrm rot="16200000">
            <a:off x="9035539" y="587721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 rot="16200000">
            <a:off x="9019221" y="3395143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39</Words>
  <Application>Microsoft Office PowerPoint</Application>
  <PresentationFormat>A4 (210 x 297 mm)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2022-07-05T23:04:38Z</dcterms:created>
  <dcterms:modified xsi:type="dcterms:W3CDTF">2022-07-06T20:10:18Z</dcterms:modified>
</cp:coreProperties>
</file>