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48" name="47 Grupo"/>
          <p:cNvGrpSpPr/>
          <p:nvPr/>
        </p:nvGrpSpPr>
        <p:grpSpPr>
          <a:xfrm>
            <a:off x="166654" y="3483200"/>
            <a:ext cx="2197015" cy="3160510"/>
            <a:chOff x="1666852" y="2071678"/>
            <a:chExt cx="2197015" cy="3160510"/>
          </a:xfrm>
        </p:grpSpPr>
        <p:pic>
          <p:nvPicPr>
            <p:cNvPr id="49" name="4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50" name="49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166654" y="125614"/>
            <a:ext cx="2197015" cy="3160510"/>
            <a:chOff x="1666852" y="2071678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2524108" y="3483200"/>
            <a:ext cx="2197015" cy="3160510"/>
            <a:chOff x="1666852" y="2071678"/>
            <a:chExt cx="2197015" cy="3160510"/>
          </a:xfrm>
        </p:grpSpPr>
        <p:pic>
          <p:nvPicPr>
            <p:cNvPr id="57" name="5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58" name="57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2524108" y="125614"/>
            <a:ext cx="2197015" cy="3160510"/>
            <a:chOff x="1666852" y="2071678"/>
            <a:chExt cx="2197015" cy="3160510"/>
          </a:xfrm>
        </p:grpSpPr>
        <p:pic>
          <p:nvPicPr>
            <p:cNvPr id="61" name="6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4" name="63 Grupo"/>
          <p:cNvGrpSpPr/>
          <p:nvPr/>
        </p:nvGrpSpPr>
        <p:grpSpPr>
          <a:xfrm>
            <a:off x="4899125" y="3483200"/>
            <a:ext cx="2197015" cy="3160510"/>
            <a:chOff x="1666852" y="2071678"/>
            <a:chExt cx="2197015" cy="3160510"/>
          </a:xfrm>
        </p:grpSpPr>
        <p:pic>
          <p:nvPicPr>
            <p:cNvPr id="65" name="6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66" name="65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4899125" y="125614"/>
            <a:ext cx="2197015" cy="3160510"/>
            <a:chOff x="1666852" y="2071678"/>
            <a:chExt cx="2197015" cy="3160510"/>
          </a:xfrm>
        </p:grpSpPr>
        <p:pic>
          <p:nvPicPr>
            <p:cNvPr id="69" name="6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70" name="69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7244065" y="3483200"/>
            <a:ext cx="2197015" cy="3160510"/>
            <a:chOff x="1666852" y="2071678"/>
            <a:chExt cx="2197015" cy="3160510"/>
          </a:xfrm>
        </p:grpSpPr>
        <p:pic>
          <p:nvPicPr>
            <p:cNvPr id="73" name="7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74" name="73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7244065" y="125614"/>
            <a:ext cx="2197015" cy="3160510"/>
            <a:chOff x="1666852" y="2071678"/>
            <a:chExt cx="2197015" cy="3160510"/>
          </a:xfrm>
        </p:grpSpPr>
        <p:pic>
          <p:nvPicPr>
            <p:cNvPr id="77" name="7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78" name="77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</Words>
  <Application>Microsoft Office PowerPoint</Application>
  <PresentationFormat>A4 (210 x 297 mm)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2022-07-06T17:41:00Z</dcterms:modified>
</cp:coreProperties>
</file>