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85" name="84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83" name="82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4" name="83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90" name="89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91" name="90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92" name="91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02" name="101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103" name="10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4" name="103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5" name="104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06" name="105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107" name="106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8" name="107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9" name="108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43" name="14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44" name="143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5" name="144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46" name="145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47" name="146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48" name="147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9" name="148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50" name="149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51" name="15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52" name="151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3" name="152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55" name="154 Imagen" descr="Etiquetas animalitos baby shower niño 10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56" name="155 CuadroTexto"/>
            <p:cNvSpPr txBox="1"/>
            <p:nvPr/>
          </p:nvSpPr>
          <p:spPr>
            <a:xfrm>
              <a:off x="645454" y="63940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677378" y="960095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2022-07-07T00:33:11Z</dcterms:modified>
</cp:coreProperties>
</file>