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72 CuadroTexto"/>
          <p:cNvSpPr txBox="1">
            <a:spLocks noChangeArrowheads="1"/>
          </p:cNvSpPr>
          <p:nvPr/>
        </p:nvSpPr>
        <p:spPr bwMode="auto">
          <a:xfrm rot="16200000">
            <a:off x="8243524" y="1218799"/>
            <a:ext cx="28575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 smtClean="0">
                <a:latin typeface="Comic Sans MS" pitchFamily="66" charset="0"/>
              </a:rPr>
              <a:t>Tarjetita  Para Suvenires</a:t>
            </a:r>
            <a:endParaRPr lang="es-MX" sz="1200" dirty="0">
              <a:latin typeface="Comic Sans MS" pitchFamily="66" charset="0"/>
            </a:endParaRPr>
          </a:p>
        </p:txBody>
      </p:sp>
      <p:sp>
        <p:nvSpPr>
          <p:cNvPr id="80" name="79 Rectángulo"/>
          <p:cNvSpPr/>
          <p:nvPr/>
        </p:nvSpPr>
        <p:spPr>
          <a:xfrm rot="16200000">
            <a:off x="9035539" y="5877218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7" name="36 CuadroTexto"/>
          <p:cNvSpPr txBox="1"/>
          <p:nvPr/>
        </p:nvSpPr>
        <p:spPr>
          <a:xfrm rot="16200000">
            <a:off x="9019221" y="3395143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0" name="49 Grupo"/>
          <p:cNvGrpSpPr/>
          <p:nvPr/>
        </p:nvGrpSpPr>
        <p:grpSpPr>
          <a:xfrm>
            <a:off x="166654" y="125614"/>
            <a:ext cx="2197015" cy="3160510"/>
            <a:chOff x="166654" y="125614"/>
            <a:chExt cx="2197015" cy="3160510"/>
          </a:xfrm>
        </p:grpSpPr>
        <p:pic>
          <p:nvPicPr>
            <p:cNvPr id="53" name="52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48" name="47 CuadroTexto"/>
            <p:cNvSpPr txBox="1"/>
            <p:nvPr/>
          </p:nvSpPr>
          <p:spPr>
            <a:xfrm>
              <a:off x="672375" y="743262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49" name="48 CuadroTexto"/>
            <p:cNvSpPr txBox="1"/>
            <p:nvPr/>
          </p:nvSpPr>
          <p:spPr>
            <a:xfrm>
              <a:off x="614456" y="1059792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sz="2000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56" name="55 Grupo"/>
          <p:cNvGrpSpPr/>
          <p:nvPr/>
        </p:nvGrpSpPr>
        <p:grpSpPr>
          <a:xfrm>
            <a:off x="2527176" y="125614"/>
            <a:ext cx="2190878" cy="3160510"/>
            <a:chOff x="169722" y="125614"/>
            <a:chExt cx="2190878" cy="3160510"/>
          </a:xfrm>
        </p:grpSpPr>
        <p:pic>
          <p:nvPicPr>
            <p:cNvPr id="57" name="56 Imagen" descr="Etiquetas animalitos baby shower niño 10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9722" y="125614"/>
              <a:ext cx="2190878" cy="3160510"/>
            </a:xfrm>
            <a:prstGeom prst="rect">
              <a:avLst/>
            </a:prstGeom>
          </p:spPr>
        </p:pic>
        <p:sp>
          <p:nvSpPr>
            <p:cNvPr id="58" name="57 CuadroTexto"/>
            <p:cNvSpPr txBox="1"/>
            <p:nvPr/>
          </p:nvSpPr>
          <p:spPr>
            <a:xfrm>
              <a:off x="672375" y="743262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59" name="58 CuadroTexto"/>
            <p:cNvSpPr txBox="1"/>
            <p:nvPr/>
          </p:nvSpPr>
          <p:spPr>
            <a:xfrm>
              <a:off x="614456" y="1059792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sz="2000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68" name="67 Grupo"/>
          <p:cNvGrpSpPr/>
          <p:nvPr/>
        </p:nvGrpSpPr>
        <p:grpSpPr>
          <a:xfrm>
            <a:off x="4881562" y="125614"/>
            <a:ext cx="2197015" cy="3160510"/>
            <a:chOff x="166654" y="125614"/>
            <a:chExt cx="2197015" cy="3160510"/>
          </a:xfrm>
        </p:grpSpPr>
        <p:pic>
          <p:nvPicPr>
            <p:cNvPr id="69" name="68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70" name="69 CuadroTexto"/>
            <p:cNvSpPr txBox="1"/>
            <p:nvPr/>
          </p:nvSpPr>
          <p:spPr>
            <a:xfrm>
              <a:off x="672375" y="743262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71" name="70 CuadroTexto"/>
            <p:cNvSpPr txBox="1"/>
            <p:nvPr/>
          </p:nvSpPr>
          <p:spPr>
            <a:xfrm>
              <a:off x="614456" y="1059792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sz="2000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72" name="71 Grupo"/>
          <p:cNvGrpSpPr/>
          <p:nvPr/>
        </p:nvGrpSpPr>
        <p:grpSpPr>
          <a:xfrm>
            <a:off x="7242084" y="125614"/>
            <a:ext cx="2190878" cy="3160510"/>
            <a:chOff x="169722" y="125614"/>
            <a:chExt cx="2190878" cy="3160510"/>
          </a:xfrm>
        </p:grpSpPr>
        <p:pic>
          <p:nvPicPr>
            <p:cNvPr id="73" name="72 Imagen" descr="Etiquetas animalitos baby shower niño 10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9722" y="125614"/>
              <a:ext cx="2190878" cy="3160510"/>
            </a:xfrm>
            <a:prstGeom prst="rect">
              <a:avLst/>
            </a:prstGeom>
          </p:spPr>
        </p:pic>
        <p:sp>
          <p:nvSpPr>
            <p:cNvPr id="74" name="73 CuadroTexto"/>
            <p:cNvSpPr txBox="1"/>
            <p:nvPr/>
          </p:nvSpPr>
          <p:spPr>
            <a:xfrm>
              <a:off x="672375" y="743262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75" name="74 CuadroTexto"/>
            <p:cNvSpPr txBox="1"/>
            <p:nvPr/>
          </p:nvSpPr>
          <p:spPr>
            <a:xfrm>
              <a:off x="614456" y="1059792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sz="2000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100" name="99 Grupo"/>
          <p:cNvGrpSpPr/>
          <p:nvPr/>
        </p:nvGrpSpPr>
        <p:grpSpPr>
          <a:xfrm>
            <a:off x="166654" y="3500438"/>
            <a:ext cx="2197015" cy="3160510"/>
            <a:chOff x="166654" y="125614"/>
            <a:chExt cx="2197015" cy="3160510"/>
          </a:xfrm>
        </p:grpSpPr>
        <p:pic>
          <p:nvPicPr>
            <p:cNvPr id="101" name="100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110" name="109 CuadroTexto"/>
            <p:cNvSpPr txBox="1"/>
            <p:nvPr/>
          </p:nvSpPr>
          <p:spPr>
            <a:xfrm>
              <a:off x="672375" y="743262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11" name="110 CuadroTexto"/>
            <p:cNvSpPr txBox="1"/>
            <p:nvPr/>
          </p:nvSpPr>
          <p:spPr>
            <a:xfrm>
              <a:off x="614456" y="1059792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sz="2000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112" name="111 Grupo"/>
          <p:cNvGrpSpPr/>
          <p:nvPr/>
        </p:nvGrpSpPr>
        <p:grpSpPr>
          <a:xfrm>
            <a:off x="2527176" y="3500438"/>
            <a:ext cx="2190878" cy="3160510"/>
            <a:chOff x="169722" y="125614"/>
            <a:chExt cx="2190878" cy="3160510"/>
          </a:xfrm>
        </p:grpSpPr>
        <p:pic>
          <p:nvPicPr>
            <p:cNvPr id="113" name="112 Imagen" descr="Etiquetas animalitos baby shower niño 10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9722" y="125614"/>
              <a:ext cx="2190878" cy="3160510"/>
            </a:xfrm>
            <a:prstGeom prst="rect">
              <a:avLst/>
            </a:prstGeom>
          </p:spPr>
        </p:pic>
        <p:sp>
          <p:nvSpPr>
            <p:cNvPr id="114" name="113 CuadroTexto"/>
            <p:cNvSpPr txBox="1"/>
            <p:nvPr/>
          </p:nvSpPr>
          <p:spPr>
            <a:xfrm>
              <a:off x="672375" y="743262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15" name="114 CuadroTexto"/>
            <p:cNvSpPr txBox="1"/>
            <p:nvPr/>
          </p:nvSpPr>
          <p:spPr>
            <a:xfrm>
              <a:off x="614456" y="1059792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sz="2000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116" name="115 Grupo"/>
          <p:cNvGrpSpPr/>
          <p:nvPr/>
        </p:nvGrpSpPr>
        <p:grpSpPr>
          <a:xfrm>
            <a:off x="4881562" y="3500438"/>
            <a:ext cx="2197015" cy="3160510"/>
            <a:chOff x="166654" y="125614"/>
            <a:chExt cx="2197015" cy="3160510"/>
          </a:xfrm>
        </p:grpSpPr>
        <p:pic>
          <p:nvPicPr>
            <p:cNvPr id="117" name="116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118" name="117 CuadroTexto"/>
            <p:cNvSpPr txBox="1"/>
            <p:nvPr/>
          </p:nvSpPr>
          <p:spPr>
            <a:xfrm>
              <a:off x="672375" y="743262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19" name="118 CuadroTexto"/>
            <p:cNvSpPr txBox="1"/>
            <p:nvPr/>
          </p:nvSpPr>
          <p:spPr>
            <a:xfrm>
              <a:off x="614456" y="1059792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sz="2000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120" name="119 Grupo"/>
          <p:cNvGrpSpPr/>
          <p:nvPr/>
        </p:nvGrpSpPr>
        <p:grpSpPr>
          <a:xfrm>
            <a:off x="7242084" y="3500438"/>
            <a:ext cx="2190878" cy="3160510"/>
            <a:chOff x="169722" y="125614"/>
            <a:chExt cx="2190878" cy="3160510"/>
          </a:xfrm>
        </p:grpSpPr>
        <p:pic>
          <p:nvPicPr>
            <p:cNvPr id="121" name="120 Imagen" descr="Etiquetas animalitos baby shower niño 10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9722" y="125614"/>
              <a:ext cx="2190878" cy="3160510"/>
            </a:xfrm>
            <a:prstGeom prst="rect">
              <a:avLst/>
            </a:prstGeom>
          </p:spPr>
        </p:pic>
        <p:sp>
          <p:nvSpPr>
            <p:cNvPr id="122" name="121 CuadroTexto"/>
            <p:cNvSpPr txBox="1"/>
            <p:nvPr/>
          </p:nvSpPr>
          <p:spPr>
            <a:xfrm>
              <a:off x="672375" y="743262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23" name="122 CuadroTexto"/>
            <p:cNvSpPr txBox="1"/>
            <p:nvPr/>
          </p:nvSpPr>
          <p:spPr>
            <a:xfrm>
              <a:off x="614456" y="1059792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sz="2000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30</Words>
  <Application>Microsoft Office PowerPoint</Application>
  <PresentationFormat>A4 (210 x 297 mm)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9</cp:revision>
  <dcterms:created xsi:type="dcterms:W3CDTF">2022-07-05T23:04:38Z</dcterms:created>
  <dcterms:modified xsi:type="dcterms:W3CDTF">2022-07-14T14:06:28Z</dcterms:modified>
</cp:coreProperties>
</file>