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48" name="47 CuadroTexto"/>
            <p:cNvSpPr txBox="1"/>
            <p:nvPr/>
          </p:nvSpPr>
          <p:spPr>
            <a:xfrm>
              <a:off x="672375" y="74326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614456" y="105979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2527176" y="125614"/>
            <a:ext cx="2190878" cy="3160510"/>
            <a:chOff x="169722" y="125614"/>
            <a:chExt cx="2190878" cy="3160510"/>
          </a:xfrm>
        </p:grpSpPr>
        <p:pic>
          <p:nvPicPr>
            <p:cNvPr id="57" name="56 Imagen" descr="Etiquetas animalitos baby shower niño 1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722" y="125614"/>
              <a:ext cx="2190878" cy="3160510"/>
            </a:xfrm>
            <a:prstGeom prst="rect">
              <a:avLst/>
            </a:prstGeom>
          </p:spPr>
        </p:pic>
        <p:sp>
          <p:nvSpPr>
            <p:cNvPr id="58" name="57 CuadroTexto"/>
            <p:cNvSpPr txBox="1"/>
            <p:nvPr/>
          </p:nvSpPr>
          <p:spPr>
            <a:xfrm>
              <a:off x="672375" y="74326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614456" y="105979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69" name="6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0" name="69 CuadroTexto"/>
            <p:cNvSpPr txBox="1"/>
            <p:nvPr/>
          </p:nvSpPr>
          <p:spPr>
            <a:xfrm>
              <a:off x="672375" y="74326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614456" y="105979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7242084" y="125614"/>
            <a:ext cx="2190878" cy="3160510"/>
            <a:chOff x="169722" y="125614"/>
            <a:chExt cx="2190878" cy="3160510"/>
          </a:xfrm>
        </p:grpSpPr>
        <p:pic>
          <p:nvPicPr>
            <p:cNvPr id="73" name="72 Imagen" descr="Etiquetas animalitos baby shower niño 1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722" y="125614"/>
              <a:ext cx="2190878" cy="3160510"/>
            </a:xfrm>
            <a:prstGeom prst="rect">
              <a:avLst/>
            </a:prstGeom>
          </p:spPr>
        </p:pic>
        <p:sp>
          <p:nvSpPr>
            <p:cNvPr id="74" name="73 CuadroTexto"/>
            <p:cNvSpPr txBox="1"/>
            <p:nvPr/>
          </p:nvSpPr>
          <p:spPr>
            <a:xfrm>
              <a:off x="672375" y="74326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614456" y="105979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101" name="10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0" name="109 CuadroTexto"/>
            <p:cNvSpPr txBox="1"/>
            <p:nvPr/>
          </p:nvSpPr>
          <p:spPr>
            <a:xfrm>
              <a:off x="672375" y="74326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1" name="110 CuadroTexto"/>
            <p:cNvSpPr txBox="1"/>
            <p:nvPr/>
          </p:nvSpPr>
          <p:spPr>
            <a:xfrm>
              <a:off x="614456" y="105979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12" name="111 Grupo"/>
          <p:cNvGrpSpPr/>
          <p:nvPr/>
        </p:nvGrpSpPr>
        <p:grpSpPr>
          <a:xfrm>
            <a:off x="2527176" y="3500438"/>
            <a:ext cx="2190878" cy="3160510"/>
            <a:chOff x="169722" y="125614"/>
            <a:chExt cx="2190878" cy="3160510"/>
          </a:xfrm>
        </p:grpSpPr>
        <p:pic>
          <p:nvPicPr>
            <p:cNvPr id="113" name="112 Imagen" descr="Etiquetas animalitos baby shower niño 1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722" y="125614"/>
              <a:ext cx="2190878" cy="3160510"/>
            </a:xfrm>
            <a:prstGeom prst="rect">
              <a:avLst/>
            </a:prstGeom>
          </p:spPr>
        </p:pic>
        <p:sp>
          <p:nvSpPr>
            <p:cNvPr id="114" name="113 CuadroTexto"/>
            <p:cNvSpPr txBox="1"/>
            <p:nvPr/>
          </p:nvSpPr>
          <p:spPr>
            <a:xfrm>
              <a:off x="672375" y="74326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5" name="114 CuadroTexto"/>
            <p:cNvSpPr txBox="1"/>
            <p:nvPr/>
          </p:nvSpPr>
          <p:spPr>
            <a:xfrm>
              <a:off x="614456" y="105979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16" name="115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17" name="116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8" name="117 CuadroTexto"/>
            <p:cNvSpPr txBox="1"/>
            <p:nvPr/>
          </p:nvSpPr>
          <p:spPr>
            <a:xfrm>
              <a:off x="672375" y="74326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9" name="118 CuadroTexto"/>
            <p:cNvSpPr txBox="1"/>
            <p:nvPr/>
          </p:nvSpPr>
          <p:spPr>
            <a:xfrm>
              <a:off x="614456" y="105979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0" name="119 Grupo"/>
          <p:cNvGrpSpPr/>
          <p:nvPr/>
        </p:nvGrpSpPr>
        <p:grpSpPr>
          <a:xfrm>
            <a:off x="7242084" y="3500438"/>
            <a:ext cx="2190878" cy="3160510"/>
            <a:chOff x="169722" y="125614"/>
            <a:chExt cx="2190878" cy="3160510"/>
          </a:xfrm>
        </p:grpSpPr>
        <p:pic>
          <p:nvPicPr>
            <p:cNvPr id="121" name="120 Imagen" descr="Etiquetas animalitos baby shower niño 1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722" y="125614"/>
              <a:ext cx="2190878" cy="3160510"/>
            </a:xfrm>
            <a:prstGeom prst="rect">
              <a:avLst/>
            </a:prstGeom>
          </p:spPr>
        </p:pic>
        <p:sp>
          <p:nvSpPr>
            <p:cNvPr id="122" name="121 CuadroTexto"/>
            <p:cNvSpPr txBox="1"/>
            <p:nvPr/>
          </p:nvSpPr>
          <p:spPr>
            <a:xfrm>
              <a:off x="672375" y="74326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3" name="122 CuadroTexto"/>
            <p:cNvSpPr txBox="1"/>
            <p:nvPr/>
          </p:nvSpPr>
          <p:spPr>
            <a:xfrm>
              <a:off x="614456" y="105979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2022-07-14T14:06:28Z</dcterms:modified>
</cp:coreProperties>
</file>