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8" name="57 Grupo"/>
          <p:cNvGrpSpPr/>
          <p:nvPr/>
        </p:nvGrpSpPr>
        <p:grpSpPr>
          <a:xfrm>
            <a:off x="166654" y="142852"/>
            <a:ext cx="2197015" cy="3160510"/>
            <a:chOff x="166654" y="125614"/>
            <a:chExt cx="2197015" cy="3160510"/>
          </a:xfrm>
        </p:grpSpPr>
        <p:pic>
          <p:nvPicPr>
            <p:cNvPr id="53" name="5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56" name="55 CuadroTexto"/>
            <p:cNvSpPr txBox="1"/>
            <p:nvPr/>
          </p:nvSpPr>
          <p:spPr>
            <a:xfrm>
              <a:off x="639561" y="65197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669067" y="98468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1" name="70 Grupo"/>
          <p:cNvGrpSpPr/>
          <p:nvPr/>
        </p:nvGrpSpPr>
        <p:grpSpPr>
          <a:xfrm>
            <a:off x="2524108" y="142852"/>
            <a:ext cx="2197015" cy="3160510"/>
            <a:chOff x="166654" y="125614"/>
            <a:chExt cx="2197015" cy="3160510"/>
          </a:xfrm>
        </p:grpSpPr>
        <p:pic>
          <p:nvPicPr>
            <p:cNvPr id="72" name="71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73" name="72 CuadroTexto"/>
            <p:cNvSpPr txBox="1"/>
            <p:nvPr/>
          </p:nvSpPr>
          <p:spPr>
            <a:xfrm>
              <a:off x="639561" y="65197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669067" y="98468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4881562" y="142852"/>
            <a:ext cx="2197015" cy="3160510"/>
            <a:chOff x="166654" y="125614"/>
            <a:chExt cx="2197015" cy="3160510"/>
          </a:xfrm>
        </p:grpSpPr>
        <p:pic>
          <p:nvPicPr>
            <p:cNvPr id="85" name="84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86" name="85 CuadroTexto"/>
            <p:cNvSpPr txBox="1"/>
            <p:nvPr/>
          </p:nvSpPr>
          <p:spPr>
            <a:xfrm>
              <a:off x="639561" y="65197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669067" y="98468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2" name="91 Grupo"/>
          <p:cNvGrpSpPr/>
          <p:nvPr/>
        </p:nvGrpSpPr>
        <p:grpSpPr>
          <a:xfrm>
            <a:off x="7239016" y="142852"/>
            <a:ext cx="2197015" cy="3160510"/>
            <a:chOff x="166654" y="125614"/>
            <a:chExt cx="2197015" cy="3160510"/>
          </a:xfrm>
        </p:grpSpPr>
        <p:pic>
          <p:nvPicPr>
            <p:cNvPr id="93" name="9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94" name="93 CuadroTexto"/>
            <p:cNvSpPr txBox="1"/>
            <p:nvPr/>
          </p:nvSpPr>
          <p:spPr>
            <a:xfrm>
              <a:off x="639561" y="65197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5" name="94 CuadroTexto"/>
            <p:cNvSpPr txBox="1"/>
            <p:nvPr/>
          </p:nvSpPr>
          <p:spPr>
            <a:xfrm>
              <a:off x="669067" y="98468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8" name="127 Grupo"/>
          <p:cNvGrpSpPr/>
          <p:nvPr/>
        </p:nvGrpSpPr>
        <p:grpSpPr>
          <a:xfrm>
            <a:off x="166654" y="3500438"/>
            <a:ext cx="2197015" cy="3160510"/>
            <a:chOff x="166654" y="125614"/>
            <a:chExt cx="2197015" cy="3160510"/>
          </a:xfrm>
        </p:grpSpPr>
        <p:pic>
          <p:nvPicPr>
            <p:cNvPr id="129" name="12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30" name="129 CuadroTexto"/>
            <p:cNvSpPr txBox="1"/>
            <p:nvPr/>
          </p:nvSpPr>
          <p:spPr>
            <a:xfrm>
              <a:off x="639561" y="65197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1" name="130 CuadroTexto"/>
            <p:cNvSpPr txBox="1"/>
            <p:nvPr/>
          </p:nvSpPr>
          <p:spPr>
            <a:xfrm>
              <a:off x="669067" y="98468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2" name="131 Grupo"/>
          <p:cNvGrpSpPr/>
          <p:nvPr/>
        </p:nvGrpSpPr>
        <p:grpSpPr>
          <a:xfrm>
            <a:off x="2524108" y="3500438"/>
            <a:ext cx="2197015" cy="3160510"/>
            <a:chOff x="166654" y="125614"/>
            <a:chExt cx="2197015" cy="3160510"/>
          </a:xfrm>
        </p:grpSpPr>
        <p:pic>
          <p:nvPicPr>
            <p:cNvPr id="133" name="13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34" name="133 CuadroTexto"/>
            <p:cNvSpPr txBox="1"/>
            <p:nvPr/>
          </p:nvSpPr>
          <p:spPr>
            <a:xfrm>
              <a:off x="639561" y="65197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5" name="134 CuadroTexto"/>
            <p:cNvSpPr txBox="1"/>
            <p:nvPr/>
          </p:nvSpPr>
          <p:spPr>
            <a:xfrm>
              <a:off x="669067" y="98468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6" name="135 Grupo"/>
          <p:cNvGrpSpPr/>
          <p:nvPr/>
        </p:nvGrpSpPr>
        <p:grpSpPr>
          <a:xfrm>
            <a:off x="4881562" y="3500438"/>
            <a:ext cx="2197015" cy="3160510"/>
            <a:chOff x="166654" y="125614"/>
            <a:chExt cx="2197015" cy="3160510"/>
          </a:xfrm>
        </p:grpSpPr>
        <p:pic>
          <p:nvPicPr>
            <p:cNvPr id="137" name="136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38" name="137 CuadroTexto"/>
            <p:cNvSpPr txBox="1"/>
            <p:nvPr/>
          </p:nvSpPr>
          <p:spPr>
            <a:xfrm>
              <a:off x="639561" y="65197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9" name="138 CuadroTexto"/>
            <p:cNvSpPr txBox="1"/>
            <p:nvPr/>
          </p:nvSpPr>
          <p:spPr>
            <a:xfrm>
              <a:off x="669067" y="98468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0" name="139 Grupo"/>
          <p:cNvGrpSpPr/>
          <p:nvPr/>
        </p:nvGrpSpPr>
        <p:grpSpPr>
          <a:xfrm>
            <a:off x="7239016" y="3500438"/>
            <a:ext cx="2197015" cy="3160510"/>
            <a:chOff x="166654" y="125614"/>
            <a:chExt cx="2197015" cy="3160510"/>
          </a:xfrm>
        </p:grpSpPr>
        <p:pic>
          <p:nvPicPr>
            <p:cNvPr id="141" name="140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42" name="141 CuadroTexto"/>
            <p:cNvSpPr txBox="1"/>
            <p:nvPr/>
          </p:nvSpPr>
          <p:spPr>
            <a:xfrm>
              <a:off x="639561" y="651971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3" name="142 CuadroTexto"/>
            <p:cNvSpPr txBox="1"/>
            <p:nvPr/>
          </p:nvSpPr>
          <p:spPr>
            <a:xfrm>
              <a:off x="669067" y="984681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2022-07-05T23:04:38Z</dcterms:created>
  <dcterms:modified xsi:type="dcterms:W3CDTF">2022-07-11T20:55:49Z</dcterms:modified>
</cp:coreProperties>
</file>