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3" name="42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41" name="40 CuadroTexto"/>
            <p:cNvSpPr txBox="1"/>
            <p:nvPr/>
          </p:nvSpPr>
          <p:spPr>
            <a:xfrm>
              <a:off x="2579372" y="160389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611296" y="19245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49" name="48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2579372" y="160389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611296" y="19245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2022-07-07T00:34:11Z</dcterms:modified>
</cp:coreProperties>
</file>