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4" name="43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39" name="38 CuadroTexto"/>
            <p:cNvSpPr txBox="1"/>
            <p:nvPr/>
          </p:nvSpPr>
          <p:spPr>
            <a:xfrm>
              <a:off x="2867947" y="174300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2809862" y="205953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3" name="52 Grupo"/>
          <p:cNvGrpSpPr/>
          <p:nvPr/>
        </p:nvGrpSpPr>
        <p:grpSpPr>
          <a:xfrm>
            <a:off x="5024438" y="1142984"/>
            <a:ext cx="4173101" cy="4173101"/>
            <a:chOff x="666720" y="1142984"/>
            <a:chExt cx="4173101" cy="4173101"/>
          </a:xfrm>
        </p:grpSpPr>
        <p:pic>
          <p:nvPicPr>
            <p:cNvPr id="54" name="53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5" name="54 CuadroTexto"/>
            <p:cNvSpPr txBox="1"/>
            <p:nvPr/>
          </p:nvSpPr>
          <p:spPr>
            <a:xfrm>
              <a:off x="2867947" y="174300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2809862" y="205953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2022-07-14T14:07:25Z</dcterms:modified>
</cp:coreProperties>
</file>