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2565288" y="170539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489812" y="196666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5095876" y="1142984"/>
            <a:ext cx="4173101" cy="4173101"/>
            <a:chOff x="666720" y="1142984"/>
            <a:chExt cx="4173101" cy="4173101"/>
          </a:xfrm>
        </p:grpSpPr>
        <p:pic>
          <p:nvPicPr>
            <p:cNvPr id="61" name="60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565288" y="170539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489812" y="196666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2022-07-11T14:42:54Z</dcterms:modified>
</cp:coreProperties>
</file>