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429" y="1142984"/>
            <a:ext cx="2861883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2984"/>
            <a:ext cx="2855912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596074" y="1142984"/>
            <a:ext cx="2855912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2022-07-08T13:30:14Z</dcterms:modified>
</cp:coreProperties>
</file>