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2406" y="1142985"/>
            <a:ext cx="2855911" cy="425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92524" y="1142984"/>
            <a:ext cx="2859877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40" y="1142984"/>
            <a:ext cx="286226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2022-07-09T00:02:51Z</dcterms:modified>
</cp:coreProperties>
</file>