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4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CuadroTexto"/>
          <p:cNvSpPr txBox="1">
            <a:spLocks noChangeArrowheads="1"/>
          </p:cNvSpPr>
          <p:nvPr/>
        </p:nvSpPr>
        <p:spPr bwMode="auto">
          <a:xfrm>
            <a:off x="6381760" y="142852"/>
            <a:ext cx="2928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sorbete-popote-</a:t>
            </a:r>
            <a:r>
              <a:rPr lang="es-MX" sz="1200" dirty="0" err="1">
                <a:latin typeface="Comic Sans MS" pitchFamily="66" charset="0"/>
              </a:rPr>
              <a:t>pagita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52406" y="1142985"/>
            <a:ext cx="2855911" cy="4253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592524" y="1142984"/>
            <a:ext cx="2859877" cy="425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" name="45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7810520" y="42860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24240" y="1142984"/>
            <a:ext cx="2862263" cy="425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2022-07-05T23:04:38Z</dcterms:created>
  <dcterms:modified xsi:type="dcterms:W3CDTF">2022-07-09T00:02:51Z</dcterms:modified>
</cp:coreProperties>
</file>