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21/07/2022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6381760" y="142852"/>
            <a:ext cx="2928938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Adorno para sorbete-popote-</a:t>
            </a:r>
            <a:r>
              <a:rPr lang="es-MX" sz="1200" dirty="0" err="1">
                <a:latin typeface="Comic Sans MS" pitchFamily="66" charset="0"/>
              </a:rPr>
              <a:t>pagita</a:t>
            </a:r>
            <a:endParaRPr lang="es-MX" sz="1200" dirty="0">
              <a:latin typeface="Comic Sans MS" pitchFamily="66" charset="0"/>
            </a:endParaRPr>
          </a:p>
        </p:txBody>
      </p:sp>
      <p:pic>
        <p:nvPicPr>
          <p:cNvPr id="41" name="Picture 5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3524240" y="1145753"/>
            <a:ext cx="2862261" cy="42537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4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452406" y="1145937"/>
            <a:ext cx="2855911" cy="42533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5" name="Picture 3"/>
          <p:cNvPicPr>
            <a:picLocks noChangeAspect="1" noChangeArrowheads="1"/>
          </p:cNvPicPr>
          <p:nvPr/>
        </p:nvPicPr>
        <p:blipFill>
          <a:blip r:embed="rId4"/>
          <a:stretch>
            <a:fillRect/>
          </a:stretch>
        </p:blipFill>
        <p:spPr bwMode="auto">
          <a:xfrm>
            <a:off x="6592524" y="1142984"/>
            <a:ext cx="2859878" cy="4259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6" name="45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810520" y="428604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</Words>
  <Application>Microsoft Office PowerPoint</Application>
  <PresentationFormat>A4 (210 x 297 mm)</PresentationFormat>
  <Paragraphs>3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8</cp:revision>
  <dcterms:created xsi:type="dcterms:W3CDTF">2022-07-05T23:04:38Z</dcterms:created>
  <dcterms:modified xsi:type="dcterms:W3CDTF">2022-07-21T22:02:43Z</dcterms:modified>
</cp:coreProperties>
</file>