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129" name="128 Grupo"/>
          <p:cNvGrpSpPr/>
          <p:nvPr/>
        </p:nvGrpSpPr>
        <p:grpSpPr>
          <a:xfrm>
            <a:off x="238092" y="500042"/>
            <a:ext cx="9512215" cy="5639823"/>
            <a:chOff x="238092" y="500042"/>
            <a:chExt cx="9512215" cy="5639823"/>
          </a:xfrm>
        </p:grpSpPr>
        <p:pic>
          <p:nvPicPr>
            <p:cNvPr id="130" name="129 Imagen" descr="Etiquetas animalitos baby shower niño 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092" y="500042"/>
              <a:ext cx="9512215" cy="5639823"/>
            </a:xfrm>
            <a:prstGeom prst="rect">
              <a:avLst/>
            </a:prstGeom>
          </p:spPr>
        </p:pic>
        <p:sp>
          <p:nvSpPr>
            <p:cNvPr id="131" name="130 CuadroTexto"/>
            <p:cNvSpPr txBox="1"/>
            <p:nvPr/>
          </p:nvSpPr>
          <p:spPr>
            <a:xfrm>
              <a:off x="3276688" y="238467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2022-07-06T20:11:25Z</dcterms:modified>
</cp:coreProperties>
</file>