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72 CuadroTexto"/>
          <p:cNvSpPr txBox="1">
            <a:spLocks noChangeArrowheads="1"/>
          </p:cNvSpPr>
          <p:nvPr/>
        </p:nvSpPr>
        <p:spPr bwMode="auto">
          <a:xfrm>
            <a:off x="309530" y="214290"/>
            <a:ext cx="35530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estilo </a:t>
            </a:r>
            <a:r>
              <a:rPr lang="es-MX" sz="1200" dirty="0" smtClean="0">
                <a:latin typeface="Comic Sans MS" pitchFamily="66" charset="0"/>
              </a:rPr>
              <a:t>pochoclos-</a:t>
            </a:r>
            <a:r>
              <a:rPr lang="es-MX" sz="1200" dirty="0" err="1" smtClean="0">
                <a:latin typeface="Comic Sans MS" pitchFamily="66" charset="0"/>
              </a:rPr>
              <a:t>pororo</a:t>
            </a:r>
            <a:r>
              <a:rPr lang="es-MX" sz="1200" dirty="0" smtClean="0">
                <a:latin typeface="Comic Sans MS" pitchFamily="66" charset="0"/>
              </a:rPr>
              <a:t>-cotufas pequeña</a:t>
            </a:r>
            <a:endParaRPr lang="es-MX" sz="1200" dirty="0">
              <a:latin typeface="Comic Sans MS" pitchFamily="66" charset="0"/>
            </a:endParaRPr>
          </a:p>
        </p:txBody>
      </p:sp>
      <p:grpSp>
        <p:nvGrpSpPr>
          <p:cNvPr id="129" name="128 Grupo"/>
          <p:cNvGrpSpPr/>
          <p:nvPr/>
        </p:nvGrpSpPr>
        <p:grpSpPr>
          <a:xfrm>
            <a:off x="238092" y="500042"/>
            <a:ext cx="9512215" cy="5639823"/>
            <a:chOff x="238092" y="500042"/>
            <a:chExt cx="9512215" cy="5639823"/>
          </a:xfrm>
        </p:grpSpPr>
        <p:pic>
          <p:nvPicPr>
            <p:cNvPr id="130" name="129 Imagen" descr="Etiquetas animalitos baby shower niño 12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8092" y="500042"/>
              <a:ext cx="9512215" cy="5639823"/>
            </a:xfrm>
            <a:prstGeom prst="rect">
              <a:avLst/>
            </a:prstGeom>
          </p:spPr>
        </p:pic>
        <p:sp>
          <p:nvSpPr>
            <p:cNvPr id="131" name="130 CuadroTexto"/>
            <p:cNvSpPr txBox="1"/>
            <p:nvPr/>
          </p:nvSpPr>
          <p:spPr>
            <a:xfrm>
              <a:off x="3276688" y="238467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sp>
        <p:nvSpPr>
          <p:cNvPr id="132" name="131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A4 (210 x 297 mm)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2022-07-05T23:04:38Z</dcterms:created>
  <dcterms:modified xsi:type="dcterms:W3CDTF">2022-07-06T17:41:16Z</dcterms:modified>
</cp:coreProperties>
</file>