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6381760" y="142852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sorbete-popote-</a:t>
            </a:r>
            <a:r>
              <a:rPr lang="es-MX" sz="1200" dirty="0" err="1">
                <a:latin typeface="Comic Sans MS" pitchFamily="66" charset="0"/>
              </a:rPr>
              <a:t>pagita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24429" y="1142984"/>
            <a:ext cx="2861883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2406" y="1142984"/>
            <a:ext cx="2855911" cy="425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10520" y="42860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596074" y="1142984"/>
            <a:ext cx="2855911" cy="425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2022-07-08T13:31:15Z</dcterms:modified>
</cp:coreProperties>
</file>