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72 CuadroTexto"/>
          <p:cNvSpPr txBox="1">
            <a:spLocks noChangeArrowheads="1"/>
          </p:cNvSpPr>
          <p:nvPr/>
        </p:nvSpPr>
        <p:spPr bwMode="auto">
          <a:xfrm rot="16200000">
            <a:off x="8243524" y="1218799"/>
            <a:ext cx="28575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Tarjetita  Para Suvenires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80" name="79 Rectángulo"/>
          <p:cNvSpPr/>
          <p:nvPr/>
        </p:nvSpPr>
        <p:spPr>
          <a:xfrm rot="16200000">
            <a:off x="9035539" y="5877218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 rot="16200000">
            <a:off x="9019221" y="3395143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48" name="47 Grupo"/>
          <p:cNvGrpSpPr/>
          <p:nvPr/>
        </p:nvGrpSpPr>
        <p:grpSpPr>
          <a:xfrm>
            <a:off x="166654" y="125614"/>
            <a:ext cx="2197015" cy="3160510"/>
            <a:chOff x="166654" y="125614"/>
            <a:chExt cx="2197015" cy="3160510"/>
          </a:xfrm>
        </p:grpSpPr>
        <p:pic>
          <p:nvPicPr>
            <p:cNvPr id="53" name="52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45" name="44 CuadroTexto"/>
            <p:cNvSpPr txBox="1"/>
            <p:nvPr/>
          </p:nvSpPr>
          <p:spPr>
            <a:xfrm>
              <a:off x="772912" y="109264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46" name="45 CuadroTexto"/>
            <p:cNvSpPr txBox="1"/>
            <p:nvPr/>
          </p:nvSpPr>
          <p:spPr>
            <a:xfrm>
              <a:off x="750790" y="133999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54" name="53 Grupo"/>
          <p:cNvGrpSpPr/>
          <p:nvPr/>
        </p:nvGrpSpPr>
        <p:grpSpPr>
          <a:xfrm>
            <a:off x="2524108" y="125614"/>
            <a:ext cx="2197015" cy="3160510"/>
            <a:chOff x="166654" y="125614"/>
            <a:chExt cx="2197015" cy="3160510"/>
          </a:xfrm>
        </p:grpSpPr>
        <p:pic>
          <p:nvPicPr>
            <p:cNvPr id="55" name="54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56" name="55 CuadroTexto"/>
            <p:cNvSpPr txBox="1"/>
            <p:nvPr/>
          </p:nvSpPr>
          <p:spPr>
            <a:xfrm>
              <a:off x="772912" y="109264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7" name="56 CuadroTexto"/>
            <p:cNvSpPr txBox="1"/>
            <p:nvPr/>
          </p:nvSpPr>
          <p:spPr>
            <a:xfrm>
              <a:off x="750790" y="133999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62" name="61 Grupo"/>
          <p:cNvGrpSpPr/>
          <p:nvPr/>
        </p:nvGrpSpPr>
        <p:grpSpPr>
          <a:xfrm>
            <a:off x="4881562" y="125614"/>
            <a:ext cx="2197015" cy="3160510"/>
            <a:chOff x="166654" y="125614"/>
            <a:chExt cx="2197015" cy="3160510"/>
          </a:xfrm>
        </p:grpSpPr>
        <p:pic>
          <p:nvPicPr>
            <p:cNvPr id="63" name="62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64" name="63 CuadroTexto"/>
            <p:cNvSpPr txBox="1"/>
            <p:nvPr/>
          </p:nvSpPr>
          <p:spPr>
            <a:xfrm>
              <a:off x="772912" y="109264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65" name="64 CuadroTexto"/>
            <p:cNvSpPr txBox="1"/>
            <p:nvPr/>
          </p:nvSpPr>
          <p:spPr>
            <a:xfrm>
              <a:off x="750790" y="133999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70" name="69 Grupo"/>
          <p:cNvGrpSpPr/>
          <p:nvPr/>
        </p:nvGrpSpPr>
        <p:grpSpPr>
          <a:xfrm>
            <a:off x="7239016" y="125614"/>
            <a:ext cx="2197015" cy="3160510"/>
            <a:chOff x="166654" y="125614"/>
            <a:chExt cx="2197015" cy="3160510"/>
          </a:xfrm>
        </p:grpSpPr>
        <p:pic>
          <p:nvPicPr>
            <p:cNvPr id="71" name="70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72" name="71 CuadroTexto"/>
            <p:cNvSpPr txBox="1"/>
            <p:nvPr/>
          </p:nvSpPr>
          <p:spPr>
            <a:xfrm>
              <a:off x="772912" y="109264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73" name="72 CuadroTexto"/>
            <p:cNvSpPr txBox="1"/>
            <p:nvPr/>
          </p:nvSpPr>
          <p:spPr>
            <a:xfrm>
              <a:off x="750790" y="133999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98" name="97 Grupo"/>
          <p:cNvGrpSpPr/>
          <p:nvPr/>
        </p:nvGrpSpPr>
        <p:grpSpPr>
          <a:xfrm>
            <a:off x="166654" y="3500438"/>
            <a:ext cx="2197015" cy="3160510"/>
            <a:chOff x="166654" y="125614"/>
            <a:chExt cx="2197015" cy="3160510"/>
          </a:xfrm>
        </p:grpSpPr>
        <p:pic>
          <p:nvPicPr>
            <p:cNvPr id="99" name="98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00" name="99 CuadroTexto"/>
            <p:cNvSpPr txBox="1"/>
            <p:nvPr/>
          </p:nvSpPr>
          <p:spPr>
            <a:xfrm>
              <a:off x="772912" y="109264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01" name="100 CuadroTexto"/>
            <p:cNvSpPr txBox="1"/>
            <p:nvPr/>
          </p:nvSpPr>
          <p:spPr>
            <a:xfrm>
              <a:off x="750790" y="133999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110" name="109 Grupo"/>
          <p:cNvGrpSpPr/>
          <p:nvPr/>
        </p:nvGrpSpPr>
        <p:grpSpPr>
          <a:xfrm>
            <a:off x="2524108" y="3500438"/>
            <a:ext cx="2197015" cy="3160510"/>
            <a:chOff x="166654" y="125614"/>
            <a:chExt cx="2197015" cy="3160510"/>
          </a:xfrm>
        </p:grpSpPr>
        <p:pic>
          <p:nvPicPr>
            <p:cNvPr id="111" name="110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12" name="111 CuadroTexto"/>
            <p:cNvSpPr txBox="1"/>
            <p:nvPr/>
          </p:nvSpPr>
          <p:spPr>
            <a:xfrm>
              <a:off x="772912" y="109264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13" name="112 CuadroTexto"/>
            <p:cNvSpPr txBox="1"/>
            <p:nvPr/>
          </p:nvSpPr>
          <p:spPr>
            <a:xfrm>
              <a:off x="750790" y="133999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114" name="113 Grupo"/>
          <p:cNvGrpSpPr/>
          <p:nvPr/>
        </p:nvGrpSpPr>
        <p:grpSpPr>
          <a:xfrm>
            <a:off x="4881562" y="3500438"/>
            <a:ext cx="2197015" cy="3160510"/>
            <a:chOff x="166654" y="125614"/>
            <a:chExt cx="2197015" cy="3160510"/>
          </a:xfrm>
        </p:grpSpPr>
        <p:pic>
          <p:nvPicPr>
            <p:cNvPr id="115" name="114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16" name="115 CuadroTexto"/>
            <p:cNvSpPr txBox="1"/>
            <p:nvPr/>
          </p:nvSpPr>
          <p:spPr>
            <a:xfrm>
              <a:off x="772912" y="109264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17" name="116 CuadroTexto"/>
            <p:cNvSpPr txBox="1"/>
            <p:nvPr/>
          </p:nvSpPr>
          <p:spPr>
            <a:xfrm>
              <a:off x="750790" y="133999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118" name="117 Grupo"/>
          <p:cNvGrpSpPr/>
          <p:nvPr/>
        </p:nvGrpSpPr>
        <p:grpSpPr>
          <a:xfrm>
            <a:off x="7239016" y="3500438"/>
            <a:ext cx="2197015" cy="3160510"/>
            <a:chOff x="166654" y="125614"/>
            <a:chExt cx="2197015" cy="3160510"/>
          </a:xfrm>
        </p:grpSpPr>
        <p:pic>
          <p:nvPicPr>
            <p:cNvPr id="119" name="118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20" name="119 CuadroTexto"/>
            <p:cNvSpPr txBox="1"/>
            <p:nvPr/>
          </p:nvSpPr>
          <p:spPr>
            <a:xfrm>
              <a:off x="772912" y="109264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21" name="120 CuadroTexto"/>
            <p:cNvSpPr txBox="1"/>
            <p:nvPr/>
          </p:nvSpPr>
          <p:spPr>
            <a:xfrm>
              <a:off x="750790" y="133999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30</Words>
  <Application>Microsoft Office PowerPoint</Application>
  <PresentationFormat>A4 (210 x 297 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9</cp:revision>
  <dcterms:created xsi:type="dcterms:W3CDTF">2022-07-05T23:04:38Z</dcterms:created>
  <dcterms:modified xsi:type="dcterms:W3CDTF">2022-07-09T00:04:35Z</dcterms:modified>
</cp:coreProperties>
</file>