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8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72 CuadroTexto"/>
          <p:cNvSpPr txBox="1">
            <a:spLocks noChangeArrowheads="1"/>
          </p:cNvSpPr>
          <p:nvPr/>
        </p:nvSpPr>
        <p:spPr bwMode="auto">
          <a:xfrm rot="16200000">
            <a:off x="8243524" y="1218799"/>
            <a:ext cx="28575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 smtClean="0">
                <a:latin typeface="Comic Sans MS" pitchFamily="66" charset="0"/>
              </a:rPr>
              <a:t>Tarjetita  Para Suvenires</a:t>
            </a:r>
            <a:endParaRPr lang="es-MX" sz="1200" dirty="0">
              <a:latin typeface="Comic Sans MS" pitchFamily="66" charset="0"/>
            </a:endParaRPr>
          </a:p>
        </p:txBody>
      </p:sp>
      <p:sp>
        <p:nvSpPr>
          <p:cNvPr id="80" name="79 Rectángulo"/>
          <p:cNvSpPr/>
          <p:nvPr/>
        </p:nvSpPr>
        <p:spPr>
          <a:xfrm rot="16200000">
            <a:off x="9035539" y="5877218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37" name="36 CuadroTexto"/>
          <p:cNvSpPr txBox="1"/>
          <p:nvPr/>
        </p:nvSpPr>
        <p:spPr>
          <a:xfrm rot="16200000">
            <a:off x="9019221" y="3395143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48" name="47 Grupo"/>
          <p:cNvGrpSpPr/>
          <p:nvPr/>
        </p:nvGrpSpPr>
        <p:grpSpPr>
          <a:xfrm>
            <a:off x="166654" y="125614"/>
            <a:ext cx="2197015" cy="3160510"/>
            <a:chOff x="166654" y="125614"/>
            <a:chExt cx="2197015" cy="3160510"/>
          </a:xfrm>
        </p:grpSpPr>
        <p:pic>
          <p:nvPicPr>
            <p:cNvPr id="53" name="52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45" name="44 CuadroTexto"/>
            <p:cNvSpPr txBox="1"/>
            <p:nvPr/>
          </p:nvSpPr>
          <p:spPr>
            <a:xfrm>
              <a:off x="772912" y="109264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46" name="45 CuadroTexto"/>
            <p:cNvSpPr txBox="1"/>
            <p:nvPr/>
          </p:nvSpPr>
          <p:spPr>
            <a:xfrm>
              <a:off x="750790" y="133999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54" name="53 Grupo"/>
          <p:cNvGrpSpPr/>
          <p:nvPr/>
        </p:nvGrpSpPr>
        <p:grpSpPr>
          <a:xfrm>
            <a:off x="2524108" y="125614"/>
            <a:ext cx="2197015" cy="3160510"/>
            <a:chOff x="166654" y="125614"/>
            <a:chExt cx="2197015" cy="3160510"/>
          </a:xfrm>
        </p:grpSpPr>
        <p:pic>
          <p:nvPicPr>
            <p:cNvPr id="55" name="54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56" name="55 CuadroTexto"/>
            <p:cNvSpPr txBox="1"/>
            <p:nvPr/>
          </p:nvSpPr>
          <p:spPr>
            <a:xfrm>
              <a:off x="772912" y="109264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7" name="56 CuadroTexto"/>
            <p:cNvSpPr txBox="1"/>
            <p:nvPr/>
          </p:nvSpPr>
          <p:spPr>
            <a:xfrm>
              <a:off x="750790" y="133999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62" name="61 Grupo"/>
          <p:cNvGrpSpPr/>
          <p:nvPr/>
        </p:nvGrpSpPr>
        <p:grpSpPr>
          <a:xfrm>
            <a:off x="4881562" y="125614"/>
            <a:ext cx="2197015" cy="3160510"/>
            <a:chOff x="166654" y="125614"/>
            <a:chExt cx="2197015" cy="3160510"/>
          </a:xfrm>
        </p:grpSpPr>
        <p:pic>
          <p:nvPicPr>
            <p:cNvPr id="63" name="62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64" name="63 CuadroTexto"/>
            <p:cNvSpPr txBox="1"/>
            <p:nvPr/>
          </p:nvSpPr>
          <p:spPr>
            <a:xfrm>
              <a:off x="772912" y="109264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65" name="64 CuadroTexto"/>
            <p:cNvSpPr txBox="1"/>
            <p:nvPr/>
          </p:nvSpPr>
          <p:spPr>
            <a:xfrm>
              <a:off x="750790" y="133999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70" name="69 Grupo"/>
          <p:cNvGrpSpPr/>
          <p:nvPr/>
        </p:nvGrpSpPr>
        <p:grpSpPr>
          <a:xfrm>
            <a:off x="7239016" y="125614"/>
            <a:ext cx="2197015" cy="3160510"/>
            <a:chOff x="166654" y="125614"/>
            <a:chExt cx="2197015" cy="3160510"/>
          </a:xfrm>
        </p:grpSpPr>
        <p:pic>
          <p:nvPicPr>
            <p:cNvPr id="71" name="70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72" name="71 CuadroTexto"/>
            <p:cNvSpPr txBox="1"/>
            <p:nvPr/>
          </p:nvSpPr>
          <p:spPr>
            <a:xfrm>
              <a:off x="772912" y="109264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73" name="72 CuadroTexto"/>
            <p:cNvSpPr txBox="1"/>
            <p:nvPr/>
          </p:nvSpPr>
          <p:spPr>
            <a:xfrm>
              <a:off x="750790" y="133999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98" name="97 Grupo"/>
          <p:cNvGrpSpPr/>
          <p:nvPr/>
        </p:nvGrpSpPr>
        <p:grpSpPr>
          <a:xfrm>
            <a:off x="166654" y="3500438"/>
            <a:ext cx="2197015" cy="3160510"/>
            <a:chOff x="166654" y="125614"/>
            <a:chExt cx="2197015" cy="3160510"/>
          </a:xfrm>
        </p:grpSpPr>
        <p:pic>
          <p:nvPicPr>
            <p:cNvPr id="99" name="98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00" name="99 CuadroTexto"/>
            <p:cNvSpPr txBox="1"/>
            <p:nvPr/>
          </p:nvSpPr>
          <p:spPr>
            <a:xfrm>
              <a:off x="772912" y="109264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01" name="100 CuadroTexto"/>
            <p:cNvSpPr txBox="1"/>
            <p:nvPr/>
          </p:nvSpPr>
          <p:spPr>
            <a:xfrm>
              <a:off x="750790" y="133999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110" name="109 Grupo"/>
          <p:cNvGrpSpPr/>
          <p:nvPr/>
        </p:nvGrpSpPr>
        <p:grpSpPr>
          <a:xfrm>
            <a:off x="2524108" y="3500438"/>
            <a:ext cx="2197015" cy="3160510"/>
            <a:chOff x="166654" y="125614"/>
            <a:chExt cx="2197015" cy="3160510"/>
          </a:xfrm>
        </p:grpSpPr>
        <p:pic>
          <p:nvPicPr>
            <p:cNvPr id="111" name="110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12" name="111 CuadroTexto"/>
            <p:cNvSpPr txBox="1"/>
            <p:nvPr/>
          </p:nvSpPr>
          <p:spPr>
            <a:xfrm>
              <a:off x="772912" y="109264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13" name="112 CuadroTexto"/>
            <p:cNvSpPr txBox="1"/>
            <p:nvPr/>
          </p:nvSpPr>
          <p:spPr>
            <a:xfrm>
              <a:off x="750790" y="133999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114" name="113 Grupo"/>
          <p:cNvGrpSpPr/>
          <p:nvPr/>
        </p:nvGrpSpPr>
        <p:grpSpPr>
          <a:xfrm>
            <a:off x="4881562" y="3500438"/>
            <a:ext cx="2197015" cy="3160510"/>
            <a:chOff x="166654" y="125614"/>
            <a:chExt cx="2197015" cy="3160510"/>
          </a:xfrm>
        </p:grpSpPr>
        <p:pic>
          <p:nvPicPr>
            <p:cNvPr id="115" name="114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16" name="115 CuadroTexto"/>
            <p:cNvSpPr txBox="1"/>
            <p:nvPr/>
          </p:nvSpPr>
          <p:spPr>
            <a:xfrm>
              <a:off x="772912" y="109264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17" name="116 CuadroTexto"/>
            <p:cNvSpPr txBox="1"/>
            <p:nvPr/>
          </p:nvSpPr>
          <p:spPr>
            <a:xfrm>
              <a:off x="750790" y="133999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  <p:grpSp>
        <p:nvGrpSpPr>
          <p:cNvPr id="118" name="117 Grupo"/>
          <p:cNvGrpSpPr/>
          <p:nvPr/>
        </p:nvGrpSpPr>
        <p:grpSpPr>
          <a:xfrm>
            <a:off x="7239016" y="3500438"/>
            <a:ext cx="2197015" cy="3160510"/>
            <a:chOff x="166654" y="125614"/>
            <a:chExt cx="2197015" cy="3160510"/>
          </a:xfrm>
        </p:grpSpPr>
        <p:pic>
          <p:nvPicPr>
            <p:cNvPr id="119" name="118 Imagen" descr="Etiquetas animalitos baby shower niño 10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66654" y="125614"/>
              <a:ext cx="2197015" cy="3160510"/>
            </a:xfrm>
            <a:prstGeom prst="rect">
              <a:avLst/>
            </a:prstGeom>
          </p:spPr>
        </p:pic>
        <p:sp>
          <p:nvSpPr>
            <p:cNvPr id="120" name="119 CuadroTexto"/>
            <p:cNvSpPr txBox="1"/>
            <p:nvPr/>
          </p:nvSpPr>
          <p:spPr>
            <a:xfrm>
              <a:off x="772912" y="1092648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121" name="120 CuadroTexto"/>
            <p:cNvSpPr txBox="1"/>
            <p:nvPr/>
          </p:nvSpPr>
          <p:spPr>
            <a:xfrm>
              <a:off x="750790" y="1339999"/>
              <a:ext cx="1077539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1600" b="1" dirty="0" smtClean="0">
                  <a:ln w="28575">
                    <a:noFill/>
                  </a:ln>
                </a:rPr>
                <a:t>Cumplo xx</a:t>
              </a:r>
              <a:endParaRPr lang="es-MX" sz="1600" b="1" dirty="0">
                <a:ln w="28575">
                  <a:noFill/>
                </a:ln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30</Words>
  <Application>Microsoft Office PowerPoint</Application>
  <PresentationFormat>A4 (210 x 297 mm)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9</cp:revision>
  <dcterms:created xsi:type="dcterms:W3CDTF">2022-07-05T23:04:38Z</dcterms:created>
  <dcterms:modified xsi:type="dcterms:W3CDTF">2022-07-09T00:04:35Z</dcterms:modified>
</cp:coreProperties>
</file>