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-8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72 CuadroTexto"/>
          <p:cNvSpPr txBox="1">
            <a:spLocks noChangeArrowheads="1"/>
          </p:cNvSpPr>
          <p:nvPr/>
        </p:nvSpPr>
        <p:spPr bwMode="auto">
          <a:xfrm rot="16200000">
            <a:off x="8243524" y="1218799"/>
            <a:ext cx="285752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200" dirty="0" smtClean="0">
                <a:latin typeface="Comic Sans MS" pitchFamily="66" charset="0"/>
              </a:rPr>
              <a:t>Tarjetita  Para Suvenires</a:t>
            </a:r>
            <a:endParaRPr lang="es-MX" sz="1200" dirty="0">
              <a:latin typeface="Comic Sans MS" pitchFamily="66" charset="0"/>
            </a:endParaRPr>
          </a:p>
        </p:txBody>
      </p:sp>
      <p:sp>
        <p:nvSpPr>
          <p:cNvPr id="80" name="79 Rectángulo"/>
          <p:cNvSpPr/>
          <p:nvPr/>
        </p:nvSpPr>
        <p:spPr>
          <a:xfrm rot="16200000">
            <a:off x="9035539" y="5877218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37" name="36 CuadroTexto"/>
          <p:cNvSpPr txBox="1"/>
          <p:nvPr/>
        </p:nvSpPr>
        <p:spPr>
          <a:xfrm rot="16200000">
            <a:off x="9019221" y="3395143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57" name="56 Grupo"/>
          <p:cNvGrpSpPr/>
          <p:nvPr/>
        </p:nvGrpSpPr>
        <p:grpSpPr>
          <a:xfrm>
            <a:off x="166654" y="125614"/>
            <a:ext cx="2197015" cy="3160510"/>
            <a:chOff x="166654" y="125614"/>
            <a:chExt cx="2197015" cy="3160510"/>
          </a:xfrm>
        </p:grpSpPr>
        <p:pic>
          <p:nvPicPr>
            <p:cNvPr id="53" name="52 Imagen" descr="Etiquetas animalitos baby shower niño 10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54" y="125614"/>
              <a:ext cx="2197015" cy="3160510"/>
            </a:xfrm>
            <a:prstGeom prst="rect">
              <a:avLst/>
            </a:prstGeom>
          </p:spPr>
        </p:pic>
        <p:sp>
          <p:nvSpPr>
            <p:cNvPr id="55" name="54 CuadroTexto"/>
            <p:cNvSpPr txBox="1"/>
            <p:nvPr/>
          </p:nvSpPr>
          <p:spPr>
            <a:xfrm>
              <a:off x="743678" y="713968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56" name="55 CuadroTexto"/>
            <p:cNvSpPr txBox="1"/>
            <p:nvPr/>
          </p:nvSpPr>
          <p:spPr>
            <a:xfrm>
              <a:off x="697019" y="989838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C400F2"/>
                  </a:solidFill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C400F2"/>
                </a:solidFill>
                <a:cs typeface="Arial" pitchFamily="34" charset="0"/>
              </a:endParaRPr>
            </a:p>
          </p:txBody>
        </p:sp>
      </p:grpSp>
      <p:grpSp>
        <p:nvGrpSpPr>
          <p:cNvPr id="62" name="61 Grupo"/>
          <p:cNvGrpSpPr/>
          <p:nvPr/>
        </p:nvGrpSpPr>
        <p:grpSpPr>
          <a:xfrm>
            <a:off x="2524108" y="125614"/>
            <a:ext cx="2197015" cy="3160510"/>
            <a:chOff x="166654" y="125614"/>
            <a:chExt cx="2197015" cy="3160510"/>
          </a:xfrm>
        </p:grpSpPr>
        <p:pic>
          <p:nvPicPr>
            <p:cNvPr id="63" name="62 Imagen" descr="Etiquetas animalitos baby shower niño 10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54" y="125614"/>
              <a:ext cx="2197015" cy="3160510"/>
            </a:xfrm>
            <a:prstGeom prst="rect">
              <a:avLst/>
            </a:prstGeom>
          </p:spPr>
        </p:pic>
        <p:sp>
          <p:nvSpPr>
            <p:cNvPr id="64" name="63 CuadroTexto"/>
            <p:cNvSpPr txBox="1"/>
            <p:nvPr/>
          </p:nvSpPr>
          <p:spPr>
            <a:xfrm>
              <a:off x="743678" y="713968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65" name="64 CuadroTexto"/>
            <p:cNvSpPr txBox="1"/>
            <p:nvPr/>
          </p:nvSpPr>
          <p:spPr>
            <a:xfrm>
              <a:off x="697019" y="989838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C400F2"/>
                  </a:solidFill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C400F2"/>
                </a:solidFill>
                <a:cs typeface="Arial" pitchFamily="34" charset="0"/>
              </a:endParaRPr>
            </a:p>
          </p:txBody>
        </p:sp>
      </p:grpSp>
      <p:grpSp>
        <p:nvGrpSpPr>
          <p:cNvPr id="70" name="69 Grupo"/>
          <p:cNvGrpSpPr/>
          <p:nvPr/>
        </p:nvGrpSpPr>
        <p:grpSpPr>
          <a:xfrm>
            <a:off x="4881562" y="125614"/>
            <a:ext cx="2197015" cy="3160510"/>
            <a:chOff x="166654" y="125614"/>
            <a:chExt cx="2197015" cy="3160510"/>
          </a:xfrm>
        </p:grpSpPr>
        <p:pic>
          <p:nvPicPr>
            <p:cNvPr id="71" name="70 Imagen" descr="Etiquetas animalitos baby shower niño 10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54" y="125614"/>
              <a:ext cx="2197015" cy="3160510"/>
            </a:xfrm>
            <a:prstGeom prst="rect">
              <a:avLst/>
            </a:prstGeom>
          </p:spPr>
        </p:pic>
        <p:sp>
          <p:nvSpPr>
            <p:cNvPr id="72" name="71 CuadroTexto"/>
            <p:cNvSpPr txBox="1"/>
            <p:nvPr/>
          </p:nvSpPr>
          <p:spPr>
            <a:xfrm>
              <a:off x="743678" y="713968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73" name="72 CuadroTexto"/>
            <p:cNvSpPr txBox="1"/>
            <p:nvPr/>
          </p:nvSpPr>
          <p:spPr>
            <a:xfrm>
              <a:off x="697019" y="989838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C400F2"/>
                  </a:solidFill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C400F2"/>
                </a:solidFill>
                <a:cs typeface="Arial" pitchFamily="34" charset="0"/>
              </a:endParaRPr>
            </a:p>
          </p:txBody>
        </p:sp>
      </p:grpSp>
      <p:grpSp>
        <p:nvGrpSpPr>
          <p:cNvPr id="78" name="77 Grupo"/>
          <p:cNvGrpSpPr/>
          <p:nvPr/>
        </p:nvGrpSpPr>
        <p:grpSpPr>
          <a:xfrm>
            <a:off x="7239016" y="125614"/>
            <a:ext cx="2197015" cy="3160510"/>
            <a:chOff x="166654" y="125614"/>
            <a:chExt cx="2197015" cy="3160510"/>
          </a:xfrm>
        </p:grpSpPr>
        <p:pic>
          <p:nvPicPr>
            <p:cNvPr id="79" name="78 Imagen" descr="Etiquetas animalitos baby shower niño 10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54" y="125614"/>
              <a:ext cx="2197015" cy="3160510"/>
            </a:xfrm>
            <a:prstGeom prst="rect">
              <a:avLst/>
            </a:prstGeom>
          </p:spPr>
        </p:pic>
        <p:sp>
          <p:nvSpPr>
            <p:cNvPr id="81" name="80 CuadroTexto"/>
            <p:cNvSpPr txBox="1"/>
            <p:nvPr/>
          </p:nvSpPr>
          <p:spPr>
            <a:xfrm>
              <a:off x="743678" y="713968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82" name="81 CuadroTexto"/>
            <p:cNvSpPr txBox="1"/>
            <p:nvPr/>
          </p:nvSpPr>
          <p:spPr>
            <a:xfrm>
              <a:off x="697019" y="989838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C400F2"/>
                  </a:solidFill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C400F2"/>
                </a:solidFill>
                <a:cs typeface="Arial" pitchFamily="34" charset="0"/>
              </a:endParaRPr>
            </a:p>
          </p:txBody>
        </p:sp>
      </p:grpSp>
      <p:grpSp>
        <p:nvGrpSpPr>
          <p:cNvPr id="114" name="113 Grupo"/>
          <p:cNvGrpSpPr/>
          <p:nvPr/>
        </p:nvGrpSpPr>
        <p:grpSpPr>
          <a:xfrm>
            <a:off x="166654" y="3500438"/>
            <a:ext cx="2197015" cy="3160510"/>
            <a:chOff x="166654" y="125614"/>
            <a:chExt cx="2197015" cy="3160510"/>
          </a:xfrm>
        </p:grpSpPr>
        <p:pic>
          <p:nvPicPr>
            <p:cNvPr id="115" name="114 Imagen" descr="Etiquetas animalitos baby shower niño 10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54" y="125614"/>
              <a:ext cx="2197015" cy="3160510"/>
            </a:xfrm>
            <a:prstGeom prst="rect">
              <a:avLst/>
            </a:prstGeom>
          </p:spPr>
        </p:pic>
        <p:sp>
          <p:nvSpPr>
            <p:cNvPr id="116" name="115 CuadroTexto"/>
            <p:cNvSpPr txBox="1"/>
            <p:nvPr/>
          </p:nvSpPr>
          <p:spPr>
            <a:xfrm>
              <a:off x="743678" y="713968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17" name="116 CuadroTexto"/>
            <p:cNvSpPr txBox="1"/>
            <p:nvPr/>
          </p:nvSpPr>
          <p:spPr>
            <a:xfrm>
              <a:off x="697019" y="989838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C400F2"/>
                  </a:solidFill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C400F2"/>
                </a:solidFill>
                <a:cs typeface="Arial" pitchFamily="34" charset="0"/>
              </a:endParaRPr>
            </a:p>
          </p:txBody>
        </p:sp>
      </p:grpSp>
      <p:grpSp>
        <p:nvGrpSpPr>
          <p:cNvPr id="118" name="117 Grupo"/>
          <p:cNvGrpSpPr/>
          <p:nvPr/>
        </p:nvGrpSpPr>
        <p:grpSpPr>
          <a:xfrm>
            <a:off x="2524108" y="3500438"/>
            <a:ext cx="2197015" cy="3160510"/>
            <a:chOff x="166654" y="125614"/>
            <a:chExt cx="2197015" cy="3160510"/>
          </a:xfrm>
        </p:grpSpPr>
        <p:pic>
          <p:nvPicPr>
            <p:cNvPr id="119" name="118 Imagen" descr="Etiquetas animalitos baby shower niño 10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54" y="125614"/>
              <a:ext cx="2197015" cy="3160510"/>
            </a:xfrm>
            <a:prstGeom prst="rect">
              <a:avLst/>
            </a:prstGeom>
          </p:spPr>
        </p:pic>
        <p:sp>
          <p:nvSpPr>
            <p:cNvPr id="120" name="119 CuadroTexto"/>
            <p:cNvSpPr txBox="1"/>
            <p:nvPr/>
          </p:nvSpPr>
          <p:spPr>
            <a:xfrm>
              <a:off x="743678" y="713968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21" name="120 CuadroTexto"/>
            <p:cNvSpPr txBox="1"/>
            <p:nvPr/>
          </p:nvSpPr>
          <p:spPr>
            <a:xfrm>
              <a:off x="697019" y="989838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C400F2"/>
                  </a:solidFill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C400F2"/>
                </a:solidFill>
                <a:cs typeface="Arial" pitchFamily="34" charset="0"/>
              </a:endParaRPr>
            </a:p>
          </p:txBody>
        </p:sp>
      </p:grpSp>
      <p:grpSp>
        <p:nvGrpSpPr>
          <p:cNvPr id="122" name="121 Grupo"/>
          <p:cNvGrpSpPr/>
          <p:nvPr/>
        </p:nvGrpSpPr>
        <p:grpSpPr>
          <a:xfrm>
            <a:off x="4881562" y="3500438"/>
            <a:ext cx="2197015" cy="3160510"/>
            <a:chOff x="166654" y="125614"/>
            <a:chExt cx="2197015" cy="3160510"/>
          </a:xfrm>
        </p:grpSpPr>
        <p:pic>
          <p:nvPicPr>
            <p:cNvPr id="123" name="122 Imagen" descr="Etiquetas animalitos baby shower niño 10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54" y="125614"/>
              <a:ext cx="2197015" cy="3160510"/>
            </a:xfrm>
            <a:prstGeom prst="rect">
              <a:avLst/>
            </a:prstGeom>
          </p:spPr>
        </p:pic>
        <p:sp>
          <p:nvSpPr>
            <p:cNvPr id="124" name="123 CuadroTexto"/>
            <p:cNvSpPr txBox="1"/>
            <p:nvPr/>
          </p:nvSpPr>
          <p:spPr>
            <a:xfrm>
              <a:off x="743678" y="713968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25" name="124 CuadroTexto"/>
            <p:cNvSpPr txBox="1"/>
            <p:nvPr/>
          </p:nvSpPr>
          <p:spPr>
            <a:xfrm>
              <a:off x="697019" y="989838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C400F2"/>
                  </a:solidFill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C400F2"/>
                </a:solidFill>
                <a:cs typeface="Arial" pitchFamily="34" charset="0"/>
              </a:endParaRPr>
            </a:p>
          </p:txBody>
        </p:sp>
      </p:grpSp>
      <p:grpSp>
        <p:nvGrpSpPr>
          <p:cNvPr id="126" name="125 Grupo"/>
          <p:cNvGrpSpPr/>
          <p:nvPr/>
        </p:nvGrpSpPr>
        <p:grpSpPr>
          <a:xfrm>
            <a:off x="7239016" y="3500438"/>
            <a:ext cx="2197015" cy="3160510"/>
            <a:chOff x="166654" y="125614"/>
            <a:chExt cx="2197015" cy="3160510"/>
          </a:xfrm>
        </p:grpSpPr>
        <p:pic>
          <p:nvPicPr>
            <p:cNvPr id="127" name="126 Imagen" descr="Etiquetas animalitos baby shower niño 10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54" y="125614"/>
              <a:ext cx="2197015" cy="3160510"/>
            </a:xfrm>
            <a:prstGeom prst="rect">
              <a:avLst/>
            </a:prstGeom>
          </p:spPr>
        </p:pic>
        <p:sp>
          <p:nvSpPr>
            <p:cNvPr id="128" name="127 CuadroTexto"/>
            <p:cNvSpPr txBox="1"/>
            <p:nvPr/>
          </p:nvSpPr>
          <p:spPr>
            <a:xfrm>
              <a:off x="743678" y="713968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29" name="128 CuadroTexto"/>
            <p:cNvSpPr txBox="1"/>
            <p:nvPr/>
          </p:nvSpPr>
          <p:spPr>
            <a:xfrm>
              <a:off x="697019" y="989838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C400F2"/>
                  </a:solidFill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C400F2"/>
                </a:solidFill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30</Words>
  <Application>Microsoft Office PowerPoint</Application>
  <PresentationFormat>A4 (210 x 297 mm)</PresentationFormat>
  <Paragraphs>19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9</cp:revision>
  <dcterms:created xsi:type="dcterms:W3CDTF">2022-07-05T23:04:38Z</dcterms:created>
  <dcterms:modified xsi:type="dcterms:W3CDTF">2022-07-21T22:10:21Z</dcterms:modified>
</cp:coreProperties>
</file>