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7" name="56 Grupo"/>
          <p:cNvGrpSpPr/>
          <p:nvPr/>
        </p:nvGrpSpPr>
        <p:grpSpPr>
          <a:xfrm>
            <a:off x="166654" y="125614"/>
            <a:ext cx="2197015" cy="3160510"/>
            <a:chOff x="166654" y="125614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55" name="54 CuadroTexto"/>
            <p:cNvSpPr txBox="1"/>
            <p:nvPr/>
          </p:nvSpPr>
          <p:spPr>
            <a:xfrm>
              <a:off x="743678" y="71396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697019" y="98983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2524108" y="125614"/>
            <a:ext cx="2197015" cy="3160510"/>
            <a:chOff x="166654" y="125614"/>
            <a:chExt cx="2197015" cy="3160510"/>
          </a:xfrm>
        </p:grpSpPr>
        <p:pic>
          <p:nvPicPr>
            <p:cNvPr id="63" name="6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4" name="63 CuadroTexto"/>
            <p:cNvSpPr txBox="1"/>
            <p:nvPr/>
          </p:nvSpPr>
          <p:spPr>
            <a:xfrm>
              <a:off x="743678" y="71396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697019" y="98983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4881562" y="125614"/>
            <a:ext cx="2197015" cy="3160510"/>
            <a:chOff x="166654" y="125614"/>
            <a:chExt cx="2197015" cy="3160510"/>
          </a:xfrm>
        </p:grpSpPr>
        <p:pic>
          <p:nvPicPr>
            <p:cNvPr id="71" name="7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72" name="71 CuadroTexto"/>
            <p:cNvSpPr txBox="1"/>
            <p:nvPr/>
          </p:nvSpPr>
          <p:spPr>
            <a:xfrm>
              <a:off x="743678" y="71396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697019" y="98983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7239016" y="125614"/>
            <a:ext cx="2197015" cy="3160510"/>
            <a:chOff x="166654" y="125614"/>
            <a:chExt cx="2197015" cy="3160510"/>
          </a:xfrm>
        </p:grpSpPr>
        <p:pic>
          <p:nvPicPr>
            <p:cNvPr id="79" name="7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81" name="80 CuadroTexto"/>
            <p:cNvSpPr txBox="1"/>
            <p:nvPr/>
          </p:nvSpPr>
          <p:spPr>
            <a:xfrm>
              <a:off x="743678" y="71396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697019" y="98983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115" name="114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6" name="115 CuadroTexto"/>
            <p:cNvSpPr txBox="1"/>
            <p:nvPr/>
          </p:nvSpPr>
          <p:spPr>
            <a:xfrm>
              <a:off x="743678" y="71396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7" name="116 CuadroTexto"/>
            <p:cNvSpPr txBox="1"/>
            <p:nvPr/>
          </p:nvSpPr>
          <p:spPr>
            <a:xfrm>
              <a:off x="697019" y="98983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119" name="11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0" name="119 CuadroTexto"/>
            <p:cNvSpPr txBox="1"/>
            <p:nvPr/>
          </p:nvSpPr>
          <p:spPr>
            <a:xfrm>
              <a:off x="743678" y="71396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1" name="120 CuadroTexto"/>
            <p:cNvSpPr txBox="1"/>
            <p:nvPr/>
          </p:nvSpPr>
          <p:spPr>
            <a:xfrm>
              <a:off x="697019" y="98983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123" name="12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4" name="123 CuadroTexto"/>
            <p:cNvSpPr txBox="1"/>
            <p:nvPr/>
          </p:nvSpPr>
          <p:spPr>
            <a:xfrm>
              <a:off x="743678" y="71396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5" name="124 CuadroTexto"/>
            <p:cNvSpPr txBox="1"/>
            <p:nvPr/>
          </p:nvSpPr>
          <p:spPr>
            <a:xfrm>
              <a:off x="697019" y="98983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125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127" name="126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8" name="127 CuadroTexto"/>
            <p:cNvSpPr txBox="1"/>
            <p:nvPr/>
          </p:nvSpPr>
          <p:spPr>
            <a:xfrm>
              <a:off x="743678" y="71396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9" name="128 CuadroTexto"/>
            <p:cNvSpPr txBox="1"/>
            <p:nvPr/>
          </p:nvSpPr>
          <p:spPr>
            <a:xfrm>
              <a:off x="697019" y="98983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2022-07-21T22:10:21Z</dcterms:modified>
</cp:coreProperties>
</file>