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0" name="39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38" name="37 CuadroTexto"/>
            <p:cNvSpPr txBox="1"/>
            <p:nvPr/>
          </p:nvSpPr>
          <p:spPr>
            <a:xfrm>
              <a:off x="2738394" y="212869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2716272" y="237604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  <p:grpSp>
        <p:nvGrpSpPr>
          <p:cNvPr id="52" name="51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3" name="5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4" name="53 CuadroTexto"/>
            <p:cNvSpPr txBox="1"/>
            <p:nvPr/>
          </p:nvSpPr>
          <p:spPr>
            <a:xfrm>
              <a:off x="2738394" y="212869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2716272" y="2376047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</a:rPr>
                <a:t>Cumplo xx</a:t>
              </a:r>
              <a:endParaRPr lang="es-MX" sz="16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2022-07-10T12:37:01Z</dcterms:modified>
</cp:coreProperties>
</file>