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72 CuadroTexto"/>
          <p:cNvSpPr txBox="1">
            <a:spLocks noChangeArrowheads="1"/>
          </p:cNvSpPr>
          <p:nvPr/>
        </p:nvSpPr>
        <p:spPr bwMode="auto">
          <a:xfrm>
            <a:off x="1023910" y="151605"/>
            <a:ext cx="21431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Almohadita </a:t>
            </a:r>
          </a:p>
        </p:txBody>
      </p:sp>
      <p:sp>
        <p:nvSpPr>
          <p:cNvPr id="127" name="126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0" name="39 Grupo"/>
          <p:cNvGrpSpPr/>
          <p:nvPr/>
        </p:nvGrpSpPr>
        <p:grpSpPr>
          <a:xfrm>
            <a:off x="666720" y="1142984"/>
            <a:ext cx="4173101" cy="4173101"/>
            <a:chOff x="666720" y="1142984"/>
            <a:chExt cx="4173101" cy="4173101"/>
          </a:xfrm>
        </p:grpSpPr>
        <p:pic>
          <p:nvPicPr>
            <p:cNvPr id="83" name="82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38" name="37 CuadroTexto"/>
            <p:cNvSpPr txBox="1"/>
            <p:nvPr/>
          </p:nvSpPr>
          <p:spPr>
            <a:xfrm>
              <a:off x="2738394" y="212869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39" name="38 CuadroTexto"/>
            <p:cNvSpPr txBox="1"/>
            <p:nvPr/>
          </p:nvSpPr>
          <p:spPr>
            <a:xfrm>
              <a:off x="2716272" y="2376047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52" name="51 Grupo"/>
          <p:cNvGrpSpPr/>
          <p:nvPr/>
        </p:nvGrpSpPr>
        <p:grpSpPr>
          <a:xfrm>
            <a:off x="5024438" y="1142984"/>
            <a:ext cx="4173101" cy="4173101"/>
            <a:chOff x="666720" y="1142984"/>
            <a:chExt cx="4173101" cy="4173101"/>
          </a:xfrm>
        </p:grpSpPr>
        <p:pic>
          <p:nvPicPr>
            <p:cNvPr id="53" name="52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54" name="53 CuadroTexto"/>
            <p:cNvSpPr txBox="1"/>
            <p:nvPr/>
          </p:nvSpPr>
          <p:spPr>
            <a:xfrm>
              <a:off x="2738394" y="212869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2716272" y="2376047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2022-07-05T23:04:38Z</dcterms:created>
  <dcterms:modified xsi:type="dcterms:W3CDTF">2022-07-10T12:37:01Z</dcterms:modified>
</cp:coreProperties>
</file>