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2309794" y="1652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9" name="58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60" name="59 CuadroTexto"/>
            <p:cNvSpPr txBox="1"/>
            <p:nvPr/>
          </p:nvSpPr>
          <p:spPr>
            <a:xfrm>
              <a:off x="2325947" y="1652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2022-07-23T21:30:26Z</dcterms:modified>
</cp:coreProperties>
</file>