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132 Grupo"/>
          <p:cNvGrpSpPr/>
          <p:nvPr/>
        </p:nvGrpSpPr>
        <p:grpSpPr>
          <a:xfrm>
            <a:off x="524154" y="0"/>
            <a:ext cx="8322642" cy="6864350"/>
            <a:chOff x="524154" y="0"/>
            <a:chExt cx="8322642" cy="6864350"/>
          </a:xfrm>
        </p:grpSpPr>
        <p:pic>
          <p:nvPicPr>
            <p:cNvPr id="134" name="Picture 3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4154" y="0"/>
              <a:ext cx="8322642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5" name="134 CuadroTexto"/>
            <p:cNvSpPr txBox="1"/>
            <p:nvPr/>
          </p:nvSpPr>
          <p:spPr>
            <a:xfrm>
              <a:off x="1948039" y="1825828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6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Shower</a:t>
              </a:r>
              <a:endParaRPr lang="es-ES" sz="1600" b="1" dirty="0">
                <a:solidFill>
                  <a:srgbClr val="9900FF"/>
                </a:solidFill>
              </a:endParaRPr>
            </a:p>
          </p:txBody>
        </p:sp>
        <p:sp>
          <p:nvSpPr>
            <p:cNvPr id="136" name="135 CuadroTexto"/>
            <p:cNvSpPr txBox="1"/>
            <p:nvPr/>
          </p:nvSpPr>
          <p:spPr>
            <a:xfrm>
              <a:off x="1914473" y="1378564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2022-07-06T20:12:01Z</dcterms:modified>
</cp:coreProperties>
</file>