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" name="132 Grupo"/>
          <p:cNvGrpSpPr/>
          <p:nvPr/>
        </p:nvGrpSpPr>
        <p:grpSpPr>
          <a:xfrm>
            <a:off x="524154" y="0"/>
            <a:ext cx="8322642" cy="6864350"/>
            <a:chOff x="524154" y="0"/>
            <a:chExt cx="8322642" cy="6864350"/>
          </a:xfrm>
        </p:grpSpPr>
        <p:pic>
          <p:nvPicPr>
            <p:cNvPr id="134" name="Picture 3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24154" y="0"/>
              <a:ext cx="8322642" cy="6864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5" name="134 CuadroTexto"/>
            <p:cNvSpPr txBox="1"/>
            <p:nvPr/>
          </p:nvSpPr>
          <p:spPr>
            <a:xfrm>
              <a:off x="1948039" y="1825828"/>
              <a:ext cx="15762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6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6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6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600" b="1" dirty="0" err="1" smtClean="0">
                  <a:solidFill>
                    <a:srgbClr val="9900FF"/>
                  </a:solidFill>
                </a:rPr>
                <a:t>Shower</a:t>
              </a:r>
              <a:endParaRPr lang="es-ES" sz="1600" b="1" dirty="0">
                <a:solidFill>
                  <a:srgbClr val="9900FF"/>
                </a:solidFill>
              </a:endParaRPr>
            </a:p>
          </p:txBody>
        </p:sp>
        <p:sp>
          <p:nvSpPr>
            <p:cNvPr id="136" name="135 CuadroTexto"/>
            <p:cNvSpPr txBox="1"/>
            <p:nvPr/>
          </p:nvSpPr>
          <p:spPr>
            <a:xfrm>
              <a:off x="1914473" y="1378564"/>
              <a:ext cx="15778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2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32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sp>
        <p:nvSpPr>
          <p:cNvPr id="137" name="72 CuadroTexto"/>
          <p:cNvSpPr txBox="1">
            <a:spLocks noChangeArrowheads="1"/>
          </p:cNvSpPr>
          <p:nvPr/>
        </p:nvSpPr>
        <p:spPr bwMode="auto">
          <a:xfrm>
            <a:off x="6738950" y="114192"/>
            <a:ext cx="3000363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100" dirty="0">
                <a:latin typeface="Comic Sans MS" pitchFamily="66" charset="0"/>
              </a:rPr>
              <a:t>Cajita </a:t>
            </a:r>
            <a:r>
              <a:rPr lang="es-MX" sz="1100" dirty="0" err="1" smtClean="0">
                <a:latin typeface="Comic Sans MS" pitchFamily="66" charset="0"/>
              </a:rPr>
              <a:t>Pororo</a:t>
            </a:r>
            <a:r>
              <a:rPr lang="es-MX" sz="1100" dirty="0" smtClean="0">
                <a:latin typeface="Comic Sans MS" pitchFamily="66" charset="0"/>
              </a:rPr>
              <a:t>-pochoclos-cotufas </a:t>
            </a:r>
            <a:r>
              <a:rPr lang="es-MX" sz="1100" dirty="0">
                <a:latin typeface="Comic Sans MS" pitchFamily="66" charset="0"/>
              </a:rPr>
              <a:t>Grande</a:t>
            </a:r>
          </a:p>
          <a:p>
            <a:pPr algn="ctr"/>
            <a:r>
              <a:rPr lang="es-MX" sz="1100" dirty="0">
                <a:latin typeface="Comic Sans MS" pitchFamily="66" charset="0"/>
              </a:rPr>
              <a:t>Imprime 2 de esta plantilla </a:t>
            </a:r>
            <a:endParaRPr lang="es-MX" sz="1100" dirty="0" smtClean="0">
              <a:latin typeface="Comic Sans MS" pitchFamily="66" charset="0"/>
            </a:endParaRPr>
          </a:p>
          <a:p>
            <a:pPr algn="ctr"/>
            <a:r>
              <a:rPr lang="es-MX" sz="1100" dirty="0" smtClean="0">
                <a:latin typeface="Comic Sans MS" pitchFamily="66" charset="0"/>
              </a:rPr>
              <a:t>para </a:t>
            </a:r>
            <a:r>
              <a:rPr lang="es-MX" sz="1100" dirty="0">
                <a:latin typeface="Comic Sans MS" pitchFamily="66" charset="0"/>
              </a:rPr>
              <a:t>formar una cajita</a:t>
            </a:r>
          </a:p>
        </p:txBody>
      </p:sp>
      <p:sp>
        <p:nvSpPr>
          <p:cNvPr id="138" name="137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8382024" y="78579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19</Words>
  <Application>Microsoft Office PowerPoint</Application>
  <PresentationFormat>A4 (210 x 297 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11</cp:revision>
  <dcterms:created xsi:type="dcterms:W3CDTF">2022-07-05T23:04:38Z</dcterms:created>
  <dcterms:modified xsi:type="dcterms:W3CDTF">2022-07-06T20:12:01Z</dcterms:modified>
</cp:coreProperties>
</file>