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23 Grupo"/>
          <p:cNvGrpSpPr/>
          <p:nvPr/>
        </p:nvGrpSpPr>
        <p:grpSpPr>
          <a:xfrm>
            <a:off x="523844" y="0"/>
            <a:ext cx="8323262" cy="6864350"/>
            <a:chOff x="523844" y="0"/>
            <a:chExt cx="8323262" cy="6864350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3844" y="0"/>
              <a:ext cx="8323262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CuadroTexto"/>
            <p:cNvSpPr txBox="1"/>
            <p:nvPr/>
          </p:nvSpPr>
          <p:spPr>
            <a:xfrm>
              <a:off x="1780822" y="571480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1741308" y="1048392"/>
              <a:ext cx="17443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8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2022-07-07T00:37:30Z</dcterms:modified>
</cp:coreProperties>
</file>