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24154" y="0"/>
            <a:ext cx="8322642" cy="686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8" name="137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37" name="72 CuadroTexto"/>
          <p:cNvSpPr txBox="1">
            <a:spLocks noChangeArrowheads="1"/>
          </p:cNvSpPr>
          <p:nvPr/>
        </p:nvSpPr>
        <p:spPr bwMode="auto">
          <a:xfrm>
            <a:off x="6738950" y="114192"/>
            <a:ext cx="3000363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100" dirty="0">
                <a:latin typeface="Comic Sans MS" pitchFamily="66" charset="0"/>
              </a:rPr>
              <a:t>Cajita </a:t>
            </a:r>
            <a:r>
              <a:rPr lang="es-MX" sz="1100" dirty="0" err="1" smtClean="0">
                <a:latin typeface="Comic Sans MS" pitchFamily="66" charset="0"/>
              </a:rPr>
              <a:t>Pororo</a:t>
            </a:r>
            <a:r>
              <a:rPr lang="es-MX" sz="1100" dirty="0" smtClean="0">
                <a:latin typeface="Comic Sans MS" pitchFamily="66" charset="0"/>
              </a:rPr>
              <a:t>-pochoclos-cotufas </a:t>
            </a:r>
            <a:r>
              <a:rPr lang="es-MX" sz="1100" dirty="0">
                <a:latin typeface="Comic Sans MS" pitchFamily="66" charset="0"/>
              </a:rPr>
              <a:t>Grande</a:t>
            </a:r>
          </a:p>
          <a:p>
            <a:pPr algn="ctr"/>
            <a:r>
              <a:rPr lang="es-MX" sz="1100" dirty="0">
                <a:latin typeface="Comic Sans MS" pitchFamily="66" charset="0"/>
              </a:rPr>
              <a:t>Imprime 2 de esta plantilla </a:t>
            </a:r>
            <a:endParaRPr lang="es-MX" sz="1100" dirty="0" smtClean="0">
              <a:latin typeface="Comic Sans MS" pitchFamily="66" charset="0"/>
            </a:endParaRPr>
          </a:p>
          <a:p>
            <a:pPr algn="ctr"/>
            <a:r>
              <a:rPr lang="es-MX" sz="1100" dirty="0" smtClean="0">
                <a:latin typeface="Comic Sans MS" pitchFamily="66" charset="0"/>
              </a:rPr>
              <a:t>para </a:t>
            </a:r>
            <a:r>
              <a:rPr lang="es-MX" sz="1100" dirty="0">
                <a:latin typeface="Comic Sans MS" pitchFamily="66" charset="0"/>
              </a:rPr>
              <a:t>formar una cajita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382024" y="78579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</Words>
  <Application>Microsoft Office PowerPoint</Application>
  <PresentationFormat>A4 (210 x 297 mm)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12</cp:revision>
  <dcterms:created xsi:type="dcterms:W3CDTF">2022-07-05T23:04:38Z</dcterms:created>
  <dcterms:modified xsi:type="dcterms:W3CDTF">2022-07-14T14:08:52Z</dcterms:modified>
</cp:coreProperties>
</file>