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35 Grupo"/>
          <p:cNvGrpSpPr/>
          <p:nvPr/>
        </p:nvGrpSpPr>
        <p:grpSpPr>
          <a:xfrm>
            <a:off x="524154" y="0"/>
            <a:ext cx="8322642" cy="6864349"/>
            <a:chOff x="524154" y="0"/>
            <a:chExt cx="8322642" cy="6864349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4154" y="0"/>
              <a:ext cx="8322642" cy="6864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59 CuadroTexto"/>
            <p:cNvSpPr txBox="1">
              <a:spLocks noChangeArrowheads="1"/>
            </p:cNvSpPr>
            <p:nvPr/>
          </p:nvSpPr>
          <p:spPr bwMode="auto">
            <a:xfrm>
              <a:off x="1738290" y="1496785"/>
              <a:ext cx="175201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2022-07-11T20:57:49Z</dcterms:modified>
</cp:coreProperties>
</file>