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906000" cy="6858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988" y="-52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B2921A-B386-46C8-95B7-9B370C53BAC2}" type="datetimeFigureOut">
              <a:rPr lang="es-ES" smtClean="0"/>
              <a:pPr/>
              <a:t>11/07/2022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35 Grupo"/>
          <p:cNvGrpSpPr/>
          <p:nvPr/>
        </p:nvGrpSpPr>
        <p:grpSpPr>
          <a:xfrm>
            <a:off x="524154" y="0"/>
            <a:ext cx="8322642" cy="6864349"/>
            <a:chOff x="524154" y="0"/>
            <a:chExt cx="8322642" cy="6864349"/>
          </a:xfrm>
        </p:grpSpPr>
        <p:pic>
          <p:nvPicPr>
            <p:cNvPr id="21" name="Picture 2"/>
            <p:cNvPicPr>
              <a:picLocks noChangeAspect="1" noChangeArrowheads="1"/>
            </p:cNvPicPr>
            <p:nvPr/>
          </p:nvPicPr>
          <p:blipFill>
            <a:blip r:embed="rId2"/>
            <a:stretch>
              <a:fillRect/>
            </a:stretch>
          </p:blipFill>
          <p:spPr bwMode="auto">
            <a:xfrm>
              <a:off x="524154" y="0"/>
              <a:ext cx="8322642" cy="68643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35" name="59 CuadroTexto"/>
            <p:cNvSpPr txBox="1">
              <a:spLocks noChangeArrowheads="1"/>
            </p:cNvSpPr>
            <p:nvPr/>
          </p:nvSpPr>
          <p:spPr bwMode="auto">
            <a:xfrm>
              <a:off x="1738290" y="1496785"/>
              <a:ext cx="1752018" cy="6463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MX" sz="3600" b="1" dirty="0" smtClean="0">
                  <a:solidFill>
                    <a:srgbClr val="FF0000"/>
                  </a:solidFill>
                  <a:cs typeface="Arial" pitchFamily="34" charset="0"/>
                </a:rPr>
                <a:t>Nombre</a:t>
              </a:r>
              <a:endParaRPr lang="es-MX" sz="3600" b="1" dirty="0">
                <a:solidFill>
                  <a:srgbClr val="FF0000"/>
                </a:solidFill>
                <a:cs typeface="Arial" pitchFamily="34" charset="0"/>
              </a:endParaRPr>
            </a:p>
          </p:txBody>
        </p:sp>
      </p:grpSp>
      <p:sp>
        <p:nvSpPr>
          <p:cNvPr id="138" name="137 Rectángulo"/>
          <p:cNvSpPr/>
          <p:nvPr/>
        </p:nvSpPr>
        <p:spPr>
          <a:xfrm>
            <a:off x="8167710" y="6286520"/>
            <a:ext cx="125598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200" b="1" dirty="0" smtClean="0"/>
              <a:t>etiquetasde.com</a:t>
            </a:r>
            <a:endParaRPr lang="es-ES" sz="1200" dirty="0"/>
          </a:p>
        </p:txBody>
      </p:sp>
      <p:sp>
        <p:nvSpPr>
          <p:cNvPr id="137" name="72 CuadroTexto"/>
          <p:cNvSpPr txBox="1">
            <a:spLocks noChangeArrowheads="1"/>
          </p:cNvSpPr>
          <p:nvPr/>
        </p:nvSpPr>
        <p:spPr bwMode="auto">
          <a:xfrm>
            <a:off x="6738950" y="114192"/>
            <a:ext cx="3000363" cy="600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s-MX" sz="1100" dirty="0">
                <a:latin typeface="Comic Sans MS" pitchFamily="66" charset="0"/>
              </a:rPr>
              <a:t>Cajita </a:t>
            </a:r>
            <a:r>
              <a:rPr lang="es-MX" sz="1100" dirty="0" err="1" smtClean="0">
                <a:latin typeface="Comic Sans MS" pitchFamily="66" charset="0"/>
              </a:rPr>
              <a:t>Pororo</a:t>
            </a:r>
            <a:r>
              <a:rPr lang="es-MX" sz="1100" dirty="0" smtClean="0">
                <a:latin typeface="Comic Sans MS" pitchFamily="66" charset="0"/>
              </a:rPr>
              <a:t>-pochoclos-cotufas </a:t>
            </a:r>
            <a:r>
              <a:rPr lang="es-MX" sz="1100" dirty="0">
                <a:latin typeface="Comic Sans MS" pitchFamily="66" charset="0"/>
              </a:rPr>
              <a:t>Grande</a:t>
            </a:r>
          </a:p>
          <a:p>
            <a:pPr algn="ctr"/>
            <a:r>
              <a:rPr lang="es-MX" sz="1100" dirty="0">
                <a:latin typeface="Comic Sans MS" pitchFamily="66" charset="0"/>
              </a:rPr>
              <a:t>Imprime 2 de esta plantilla </a:t>
            </a:r>
            <a:endParaRPr lang="es-MX" sz="1100" dirty="0" smtClean="0">
              <a:latin typeface="Comic Sans MS" pitchFamily="66" charset="0"/>
            </a:endParaRPr>
          </a:p>
          <a:p>
            <a:pPr algn="ctr"/>
            <a:r>
              <a:rPr lang="es-MX" sz="1100" dirty="0" smtClean="0">
                <a:latin typeface="Comic Sans MS" pitchFamily="66" charset="0"/>
              </a:rPr>
              <a:t>para </a:t>
            </a:r>
            <a:r>
              <a:rPr lang="es-MX" sz="1100" dirty="0">
                <a:latin typeface="Comic Sans MS" pitchFamily="66" charset="0"/>
              </a:rPr>
              <a:t>formar una cajita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8382024" y="785794"/>
            <a:ext cx="132921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50" b="1" dirty="0" smtClean="0"/>
              <a:t>Hoja-Papel A4/Carta</a:t>
            </a:r>
            <a:endParaRPr lang="es-ES" sz="105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16</Words>
  <Application>Microsoft Office PowerPoint</Application>
  <PresentationFormat>A4 (210 x 297 mm)</PresentationFormat>
  <Paragraphs>6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mm mom</dc:creator>
  <cp:lastModifiedBy>mm mom</cp:lastModifiedBy>
  <cp:revision>13</cp:revision>
  <dcterms:created xsi:type="dcterms:W3CDTF">2022-07-05T23:04:38Z</dcterms:created>
  <dcterms:modified xsi:type="dcterms:W3CDTF">2022-07-11T20:57:49Z</dcterms:modified>
</cp:coreProperties>
</file>