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97" name="96 Grupo"/>
          <p:cNvGrpSpPr/>
          <p:nvPr/>
        </p:nvGrpSpPr>
        <p:grpSpPr>
          <a:xfrm>
            <a:off x="166654" y="125614"/>
            <a:ext cx="2197015" cy="3160510"/>
            <a:chOff x="166654" y="125614"/>
            <a:chExt cx="2197015" cy="3160510"/>
          </a:xfrm>
        </p:grpSpPr>
        <p:pic>
          <p:nvPicPr>
            <p:cNvPr id="98" name="97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99" name="98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0" name="99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1" name="100 Grupo"/>
          <p:cNvGrpSpPr/>
          <p:nvPr/>
        </p:nvGrpSpPr>
        <p:grpSpPr>
          <a:xfrm>
            <a:off x="2524108" y="125614"/>
            <a:ext cx="2197015" cy="3160510"/>
            <a:chOff x="166654" y="125614"/>
            <a:chExt cx="2197015" cy="3160510"/>
          </a:xfrm>
        </p:grpSpPr>
        <p:pic>
          <p:nvPicPr>
            <p:cNvPr id="102" name="101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03" name="102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4" name="103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5" name="104 Grupo"/>
          <p:cNvGrpSpPr/>
          <p:nvPr/>
        </p:nvGrpSpPr>
        <p:grpSpPr>
          <a:xfrm>
            <a:off x="4881562" y="125614"/>
            <a:ext cx="2197015" cy="3160510"/>
            <a:chOff x="166654" y="125614"/>
            <a:chExt cx="2197015" cy="3160510"/>
          </a:xfrm>
        </p:grpSpPr>
        <p:pic>
          <p:nvPicPr>
            <p:cNvPr id="106" name="105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07" name="106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8" name="107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9" name="108 Grupo"/>
          <p:cNvGrpSpPr/>
          <p:nvPr/>
        </p:nvGrpSpPr>
        <p:grpSpPr>
          <a:xfrm>
            <a:off x="7239016" y="125614"/>
            <a:ext cx="2197015" cy="3160510"/>
            <a:chOff x="166654" y="125614"/>
            <a:chExt cx="2197015" cy="3160510"/>
          </a:xfrm>
        </p:grpSpPr>
        <p:pic>
          <p:nvPicPr>
            <p:cNvPr id="110" name="109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1" name="110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2" name="111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29" name="128 Grupo"/>
          <p:cNvGrpSpPr/>
          <p:nvPr/>
        </p:nvGrpSpPr>
        <p:grpSpPr>
          <a:xfrm>
            <a:off x="166654" y="3500438"/>
            <a:ext cx="2197015" cy="3160510"/>
            <a:chOff x="166654" y="125614"/>
            <a:chExt cx="2197015" cy="3160510"/>
          </a:xfrm>
        </p:grpSpPr>
        <p:pic>
          <p:nvPicPr>
            <p:cNvPr id="130" name="129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31" name="130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33" name="132 Grupo"/>
          <p:cNvGrpSpPr/>
          <p:nvPr/>
        </p:nvGrpSpPr>
        <p:grpSpPr>
          <a:xfrm>
            <a:off x="2524108" y="3500438"/>
            <a:ext cx="2197015" cy="3160510"/>
            <a:chOff x="166654" y="125614"/>
            <a:chExt cx="2197015" cy="3160510"/>
          </a:xfrm>
        </p:grpSpPr>
        <p:pic>
          <p:nvPicPr>
            <p:cNvPr id="134" name="133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35" name="134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6" name="135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37" name="136 Grupo"/>
          <p:cNvGrpSpPr/>
          <p:nvPr/>
        </p:nvGrpSpPr>
        <p:grpSpPr>
          <a:xfrm>
            <a:off x="4881562" y="3500438"/>
            <a:ext cx="2197015" cy="3160510"/>
            <a:chOff x="166654" y="125614"/>
            <a:chExt cx="2197015" cy="3160510"/>
          </a:xfrm>
        </p:grpSpPr>
        <p:pic>
          <p:nvPicPr>
            <p:cNvPr id="138" name="137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39" name="138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41" name="140 Grupo"/>
          <p:cNvGrpSpPr/>
          <p:nvPr/>
        </p:nvGrpSpPr>
        <p:grpSpPr>
          <a:xfrm>
            <a:off x="7239016" y="3500438"/>
            <a:ext cx="2197015" cy="3160510"/>
            <a:chOff x="166654" y="125614"/>
            <a:chExt cx="2197015" cy="3160510"/>
          </a:xfrm>
        </p:grpSpPr>
        <p:pic>
          <p:nvPicPr>
            <p:cNvPr id="142" name="141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43" name="142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4" name="143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2022-07-08T13:33:15Z</dcterms:modified>
</cp:coreProperties>
</file>