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72 CuadroTexto"/>
          <p:cNvSpPr txBox="1">
            <a:spLocks noChangeArrowheads="1"/>
          </p:cNvSpPr>
          <p:nvPr/>
        </p:nvSpPr>
        <p:spPr bwMode="auto">
          <a:xfrm rot="16200000">
            <a:off x="8243524" y="1218799"/>
            <a:ext cx="28575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Tarjetita  Para Suvenires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80" name="79 Rectángulo"/>
          <p:cNvSpPr/>
          <p:nvPr/>
        </p:nvSpPr>
        <p:spPr>
          <a:xfrm rot="16200000">
            <a:off x="9035539" y="5877218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 rot="16200000">
            <a:off x="9019221" y="3395143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97" name="96 Grupo"/>
          <p:cNvGrpSpPr/>
          <p:nvPr/>
        </p:nvGrpSpPr>
        <p:grpSpPr>
          <a:xfrm>
            <a:off x="166654" y="125614"/>
            <a:ext cx="2197015" cy="3160510"/>
            <a:chOff x="166654" y="125614"/>
            <a:chExt cx="2197015" cy="3160510"/>
          </a:xfrm>
        </p:grpSpPr>
        <p:pic>
          <p:nvPicPr>
            <p:cNvPr id="98" name="97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99" name="98 CuadroTexto"/>
            <p:cNvSpPr txBox="1"/>
            <p:nvPr/>
          </p:nvSpPr>
          <p:spPr>
            <a:xfrm>
              <a:off x="666720" y="752775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00" name="99 CuadroTexto"/>
            <p:cNvSpPr txBox="1"/>
            <p:nvPr/>
          </p:nvSpPr>
          <p:spPr>
            <a:xfrm>
              <a:off x="680239" y="107156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01" name="100 Grupo"/>
          <p:cNvGrpSpPr/>
          <p:nvPr/>
        </p:nvGrpSpPr>
        <p:grpSpPr>
          <a:xfrm>
            <a:off x="2524108" y="125614"/>
            <a:ext cx="2197015" cy="3160510"/>
            <a:chOff x="166654" y="125614"/>
            <a:chExt cx="2197015" cy="3160510"/>
          </a:xfrm>
        </p:grpSpPr>
        <p:pic>
          <p:nvPicPr>
            <p:cNvPr id="102" name="101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03" name="102 CuadroTexto"/>
            <p:cNvSpPr txBox="1"/>
            <p:nvPr/>
          </p:nvSpPr>
          <p:spPr>
            <a:xfrm>
              <a:off x="666720" y="752775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04" name="103 CuadroTexto"/>
            <p:cNvSpPr txBox="1"/>
            <p:nvPr/>
          </p:nvSpPr>
          <p:spPr>
            <a:xfrm>
              <a:off x="680239" y="107156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05" name="104 Grupo"/>
          <p:cNvGrpSpPr/>
          <p:nvPr/>
        </p:nvGrpSpPr>
        <p:grpSpPr>
          <a:xfrm>
            <a:off x="4881562" y="125614"/>
            <a:ext cx="2197015" cy="3160510"/>
            <a:chOff x="166654" y="125614"/>
            <a:chExt cx="2197015" cy="3160510"/>
          </a:xfrm>
        </p:grpSpPr>
        <p:pic>
          <p:nvPicPr>
            <p:cNvPr id="106" name="105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07" name="106 CuadroTexto"/>
            <p:cNvSpPr txBox="1"/>
            <p:nvPr/>
          </p:nvSpPr>
          <p:spPr>
            <a:xfrm>
              <a:off x="666720" y="752775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08" name="107 CuadroTexto"/>
            <p:cNvSpPr txBox="1"/>
            <p:nvPr/>
          </p:nvSpPr>
          <p:spPr>
            <a:xfrm>
              <a:off x="680239" y="107156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09" name="108 Grupo"/>
          <p:cNvGrpSpPr/>
          <p:nvPr/>
        </p:nvGrpSpPr>
        <p:grpSpPr>
          <a:xfrm>
            <a:off x="7239016" y="125614"/>
            <a:ext cx="2197015" cy="3160510"/>
            <a:chOff x="166654" y="125614"/>
            <a:chExt cx="2197015" cy="3160510"/>
          </a:xfrm>
        </p:grpSpPr>
        <p:pic>
          <p:nvPicPr>
            <p:cNvPr id="110" name="109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11" name="110 CuadroTexto"/>
            <p:cNvSpPr txBox="1"/>
            <p:nvPr/>
          </p:nvSpPr>
          <p:spPr>
            <a:xfrm>
              <a:off x="666720" y="752775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12" name="111 CuadroTexto"/>
            <p:cNvSpPr txBox="1"/>
            <p:nvPr/>
          </p:nvSpPr>
          <p:spPr>
            <a:xfrm>
              <a:off x="680239" y="107156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29" name="128 Grupo"/>
          <p:cNvGrpSpPr/>
          <p:nvPr/>
        </p:nvGrpSpPr>
        <p:grpSpPr>
          <a:xfrm>
            <a:off x="166654" y="3500438"/>
            <a:ext cx="2197015" cy="3160510"/>
            <a:chOff x="166654" y="125614"/>
            <a:chExt cx="2197015" cy="3160510"/>
          </a:xfrm>
        </p:grpSpPr>
        <p:pic>
          <p:nvPicPr>
            <p:cNvPr id="130" name="129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31" name="130 CuadroTexto"/>
            <p:cNvSpPr txBox="1"/>
            <p:nvPr/>
          </p:nvSpPr>
          <p:spPr>
            <a:xfrm>
              <a:off x="666720" y="752775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32" name="131 CuadroTexto"/>
            <p:cNvSpPr txBox="1"/>
            <p:nvPr/>
          </p:nvSpPr>
          <p:spPr>
            <a:xfrm>
              <a:off x="680239" y="107156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33" name="132 Grupo"/>
          <p:cNvGrpSpPr/>
          <p:nvPr/>
        </p:nvGrpSpPr>
        <p:grpSpPr>
          <a:xfrm>
            <a:off x="2524108" y="3500438"/>
            <a:ext cx="2197015" cy="3160510"/>
            <a:chOff x="166654" y="125614"/>
            <a:chExt cx="2197015" cy="3160510"/>
          </a:xfrm>
        </p:grpSpPr>
        <p:pic>
          <p:nvPicPr>
            <p:cNvPr id="134" name="133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35" name="134 CuadroTexto"/>
            <p:cNvSpPr txBox="1"/>
            <p:nvPr/>
          </p:nvSpPr>
          <p:spPr>
            <a:xfrm>
              <a:off x="666720" y="752775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36" name="135 CuadroTexto"/>
            <p:cNvSpPr txBox="1"/>
            <p:nvPr/>
          </p:nvSpPr>
          <p:spPr>
            <a:xfrm>
              <a:off x="680239" y="107156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37" name="136 Grupo"/>
          <p:cNvGrpSpPr/>
          <p:nvPr/>
        </p:nvGrpSpPr>
        <p:grpSpPr>
          <a:xfrm>
            <a:off x="4881562" y="3500438"/>
            <a:ext cx="2197015" cy="3160510"/>
            <a:chOff x="166654" y="125614"/>
            <a:chExt cx="2197015" cy="3160510"/>
          </a:xfrm>
        </p:grpSpPr>
        <p:pic>
          <p:nvPicPr>
            <p:cNvPr id="138" name="137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39" name="138 CuadroTexto"/>
            <p:cNvSpPr txBox="1"/>
            <p:nvPr/>
          </p:nvSpPr>
          <p:spPr>
            <a:xfrm>
              <a:off x="666720" y="752775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0" name="139 CuadroTexto"/>
            <p:cNvSpPr txBox="1"/>
            <p:nvPr/>
          </p:nvSpPr>
          <p:spPr>
            <a:xfrm>
              <a:off x="680239" y="107156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41" name="140 Grupo"/>
          <p:cNvGrpSpPr/>
          <p:nvPr/>
        </p:nvGrpSpPr>
        <p:grpSpPr>
          <a:xfrm>
            <a:off x="7239016" y="3500438"/>
            <a:ext cx="2197015" cy="3160510"/>
            <a:chOff x="166654" y="125614"/>
            <a:chExt cx="2197015" cy="3160510"/>
          </a:xfrm>
        </p:grpSpPr>
        <p:pic>
          <p:nvPicPr>
            <p:cNvPr id="142" name="141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43" name="142 CuadroTexto"/>
            <p:cNvSpPr txBox="1"/>
            <p:nvPr/>
          </p:nvSpPr>
          <p:spPr>
            <a:xfrm>
              <a:off x="666720" y="752775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4" name="143 CuadroTexto"/>
            <p:cNvSpPr txBox="1"/>
            <p:nvPr/>
          </p:nvSpPr>
          <p:spPr>
            <a:xfrm>
              <a:off x="680239" y="107156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</Words>
  <Application>Microsoft Office PowerPoint</Application>
  <PresentationFormat>A4 (210 x 297 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2022-07-05T23:04:38Z</dcterms:created>
  <dcterms:modified xsi:type="dcterms:W3CDTF">2022-07-08T13:33:15Z</dcterms:modified>
</cp:coreProperties>
</file>