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" name="138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141" name="140 CuadroTexto"/>
            <p:cNvSpPr txBox="1"/>
            <p:nvPr/>
          </p:nvSpPr>
          <p:spPr>
            <a:xfrm>
              <a:off x="3264155" y="3661950"/>
              <a:ext cx="157620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6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6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3366867" y="3286124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2022-07-05T23:04:38Z</dcterms:created>
  <dcterms:modified xsi:type="dcterms:W3CDTF">2022-07-06T17:41:40Z</dcterms:modified>
</cp:coreProperties>
</file>