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29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28" name="50 CuadroTexto"/>
            <p:cNvSpPr txBox="1"/>
            <p:nvPr/>
          </p:nvSpPr>
          <p:spPr>
            <a:xfrm>
              <a:off x="3525037" y="2696514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9" name="51 CuadroTexto"/>
            <p:cNvSpPr txBox="1"/>
            <p:nvPr/>
          </p:nvSpPr>
          <p:spPr>
            <a:xfrm>
              <a:off x="3470315" y="3082222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2000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2022-07-11T14:59:15Z</dcterms:modified>
</cp:coreProperties>
</file>