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47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46" name="45 CuadroTexto"/>
            <p:cNvSpPr txBox="1"/>
            <p:nvPr/>
          </p:nvSpPr>
          <p:spPr>
            <a:xfrm>
              <a:off x="3493052" y="2705567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3474542" y="309127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000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2022-07-11T20:59:08Z</dcterms:modified>
</cp:coreProperties>
</file>