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130" name="129 Imagen" descr="Etiquetas animalitos baby shower niño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2" y="500042"/>
            <a:ext cx="9512215" cy="5639823"/>
          </a:xfrm>
          <a:prstGeom prst="rect">
            <a:avLst/>
          </a:prstGeom>
        </p:spPr>
      </p:pic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2022-07-21T22:12:26Z</dcterms:modified>
</cp:coreProperties>
</file>