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72 CuadroTexto"/>
          <p:cNvSpPr txBox="1">
            <a:spLocks noChangeArrowheads="1"/>
          </p:cNvSpPr>
          <p:nvPr/>
        </p:nvSpPr>
        <p:spPr bwMode="auto">
          <a:xfrm rot="16200000">
            <a:off x="8243524" y="1218799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  Para Suvenires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0" name="79 Rectángulo"/>
          <p:cNvSpPr/>
          <p:nvPr/>
        </p:nvSpPr>
        <p:spPr>
          <a:xfrm rot="16200000">
            <a:off x="9035539" y="587721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9019221" y="3395143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97" name="96 Grupo"/>
          <p:cNvGrpSpPr/>
          <p:nvPr/>
        </p:nvGrpSpPr>
        <p:grpSpPr>
          <a:xfrm>
            <a:off x="166654" y="125614"/>
            <a:ext cx="2197015" cy="3160510"/>
            <a:chOff x="166654" y="125614"/>
            <a:chExt cx="2197015" cy="3160510"/>
          </a:xfrm>
        </p:grpSpPr>
        <p:pic>
          <p:nvPicPr>
            <p:cNvPr id="98" name="97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99" name="98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0" name="99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1" name="100 Grupo"/>
          <p:cNvGrpSpPr/>
          <p:nvPr/>
        </p:nvGrpSpPr>
        <p:grpSpPr>
          <a:xfrm>
            <a:off x="2524108" y="125614"/>
            <a:ext cx="2197015" cy="3160510"/>
            <a:chOff x="166654" y="125614"/>
            <a:chExt cx="2197015" cy="3160510"/>
          </a:xfrm>
        </p:grpSpPr>
        <p:pic>
          <p:nvPicPr>
            <p:cNvPr id="102" name="101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03" name="102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4" name="103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5" name="104 Grupo"/>
          <p:cNvGrpSpPr/>
          <p:nvPr/>
        </p:nvGrpSpPr>
        <p:grpSpPr>
          <a:xfrm>
            <a:off x="4881562" y="125614"/>
            <a:ext cx="2197015" cy="3160510"/>
            <a:chOff x="166654" y="125614"/>
            <a:chExt cx="2197015" cy="3160510"/>
          </a:xfrm>
        </p:grpSpPr>
        <p:pic>
          <p:nvPicPr>
            <p:cNvPr id="106" name="105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07" name="106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8" name="107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109" name="108 Grupo"/>
          <p:cNvGrpSpPr/>
          <p:nvPr/>
        </p:nvGrpSpPr>
        <p:grpSpPr>
          <a:xfrm>
            <a:off x="7239016" y="125614"/>
            <a:ext cx="2197015" cy="3160510"/>
            <a:chOff x="166654" y="125614"/>
            <a:chExt cx="2197015" cy="3160510"/>
          </a:xfrm>
        </p:grpSpPr>
        <p:pic>
          <p:nvPicPr>
            <p:cNvPr id="110" name="109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11" name="110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2" name="111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55" name="54 Grupo"/>
          <p:cNvGrpSpPr/>
          <p:nvPr/>
        </p:nvGrpSpPr>
        <p:grpSpPr>
          <a:xfrm>
            <a:off x="166654" y="3500438"/>
            <a:ext cx="2197015" cy="3160510"/>
            <a:chOff x="166654" y="125614"/>
            <a:chExt cx="2197015" cy="3160510"/>
          </a:xfrm>
        </p:grpSpPr>
        <p:pic>
          <p:nvPicPr>
            <p:cNvPr id="56" name="55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57" name="56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2524108" y="3500438"/>
            <a:ext cx="2197015" cy="3160510"/>
            <a:chOff x="166654" y="125614"/>
            <a:chExt cx="2197015" cy="3160510"/>
          </a:xfrm>
        </p:grpSpPr>
        <p:pic>
          <p:nvPicPr>
            <p:cNvPr id="60" name="59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61" name="60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63" name="62 Grupo"/>
          <p:cNvGrpSpPr/>
          <p:nvPr/>
        </p:nvGrpSpPr>
        <p:grpSpPr>
          <a:xfrm>
            <a:off x="4881562" y="3500438"/>
            <a:ext cx="2197015" cy="3160510"/>
            <a:chOff x="166654" y="125614"/>
            <a:chExt cx="2197015" cy="3160510"/>
          </a:xfrm>
        </p:grpSpPr>
        <p:pic>
          <p:nvPicPr>
            <p:cNvPr id="64" name="63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65" name="64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6" name="65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7239016" y="3500438"/>
            <a:ext cx="2197015" cy="3160510"/>
            <a:chOff x="166654" y="125614"/>
            <a:chExt cx="2197015" cy="3160510"/>
          </a:xfrm>
        </p:grpSpPr>
        <p:pic>
          <p:nvPicPr>
            <p:cNvPr id="68" name="67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69" name="68 CuadroTexto"/>
            <p:cNvSpPr txBox="1"/>
            <p:nvPr/>
          </p:nvSpPr>
          <p:spPr>
            <a:xfrm>
              <a:off x="666720" y="75277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680239" y="107156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2022-07-08T13:34:57Z</dcterms:modified>
</cp:coreProperties>
</file>