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08/07/2022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72 CuadroTexto"/>
          <p:cNvSpPr txBox="1">
            <a:spLocks noChangeArrowheads="1"/>
          </p:cNvSpPr>
          <p:nvPr/>
        </p:nvSpPr>
        <p:spPr bwMode="auto">
          <a:xfrm>
            <a:off x="1023910" y="151605"/>
            <a:ext cx="214314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MX" sz="1200" dirty="0">
                <a:latin typeface="Comic Sans MS" pitchFamily="66" charset="0"/>
              </a:rPr>
              <a:t>Cajita Almohadita </a:t>
            </a:r>
          </a:p>
        </p:txBody>
      </p:sp>
      <p:sp>
        <p:nvSpPr>
          <p:cNvPr id="127" name="126 Rectángulo"/>
          <p:cNvSpPr/>
          <p:nvPr/>
        </p:nvSpPr>
        <p:spPr>
          <a:xfrm>
            <a:off x="8167710" y="6286520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45" name="44 Grupo"/>
          <p:cNvGrpSpPr/>
          <p:nvPr/>
        </p:nvGrpSpPr>
        <p:grpSpPr>
          <a:xfrm>
            <a:off x="666720" y="1142984"/>
            <a:ext cx="4173101" cy="4173101"/>
            <a:chOff x="666720" y="1142984"/>
            <a:chExt cx="4173101" cy="4173101"/>
          </a:xfrm>
        </p:grpSpPr>
        <p:pic>
          <p:nvPicPr>
            <p:cNvPr id="46" name="45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47" name="46 CuadroTexto"/>
            <p:cNvSpPr txBox="1"/>
            <p:nvPr/>
          </p:nvSpPr>
          <p:spPr>
            <a:xfrm>
              <a:off x="2496493" y="182904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48" name="47 CuadroTexto"/>
            <p:cNvSpPr txBox="1"/>
            <p:nvPr/>
          </p:nvSpPr>
          <p:spPr>
            <a:xfrm>
              <a:off x="2510012" y="214783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  <p:grpSp>
        <p:nvGrpSpPr>
          <p:cNvPr id="49" name="48 Grupo"/>
          <p:cNvGrpSpPr/>
          <p:nvPr/>
        </p:nvGrpSpPr>
        <p:grpSpPr>
          <a:xfrm>
            <a:off x="5066179" y="1142984"/>
            <a:ext cx="4173101" cy="4173101"/>
            <a:chOff x="666720" y="1142984"/>
            <a:chExt cx="4173101" cy="4173101"/>
          </a:xfrm>
        </p:grpSpPr>
        <p:pic>
          <p:nvPicPr>
            <p:cNvPr id="50" name="49 Imagen" descr="Etiquetas animalitos baby shower niño 1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6720" y="1142984"/>
              <a:ext cx="4173101" cy="4173101"/>
            </a:xfrm>
            <a:prstGeom prst="rect">
              <a:avLst/>
            </a:prstGeom>
          </p:spPr>
        </p:pic>
        <p:sp>
          <p:nvSpPr>
            <p:cNvPr id="51" name="50 CuadroTexto"/>
            <p:cNvSpPr txBox="1"/>
            <p:nvPr/>
          </p:nvSpPr>
          <p:spPr>
            <a:xfrm>
              <a:off x="2496493" y="1829045"/>
              <a:ext cx="122796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FF0000"/>
                  </a:solidFill>
                  <a:cs typeface="Arial" pitchFamily="34" charset="0"/>
                </a:rPr>
                <a:t>Nombre</a:t>
              </a:r>
              <a:endParaRPr lang="es-MX" sz="2400" b="1" dirty="0">
                <a:solidFill>
                  <a:srgbClr val="FF0000"/>
                </a:solidFill>
                <a:cs typeface="Arial" pitchFamily="34" charset="0"/>
              </a:endParaRPr>
            </a:p>
          </p:txBody>
        </p:sp>
        <p:sp>
          <p:nvSpPr>
            <p:cNvPr id="52" name="51 CuadroTexto"/>
            <p:cNvSpPr txBox="1"/>
            <p:nvPr/>
          </p:nvSpPr>
          <p:spPr>
            <a:xfrm>
              <a:off x="2510012" y="2147834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ln w="28575">
                    <a:noFill/>
                  </a:ln>
                  <a:solidFill>
                    <a:srgbClr val="0033CC"/>
                  </a:solidFill>
                </a:rPr>
                <a:t>Cumplo xx</a:t>
              </a:r>
              <a:endParaRPr lang="es-MX" b="1" dirty="0">
                <a:ln w="28575">
                  <a:noFill/>
                </a:ln>
                <a:solidFill>
                  <a:srgbClr val="0033CC"/>
                </a:solidFill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11</Words>
  <Application>Microsoft Office PowerPoint</Application>
  <PresentationFormat>A4 (210 x 297 mm)</PresentationFormat>
  <Paragraphs>7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9</cp:revision>
  <dcterms:created xsi:type="dcterms:W3CDTF">2022-07-05T23:04:38Z</dcterms:created>
  <dcterms:modified xsi:type="dcterms:W3CDTF">2022-07-08T13:36:24Z</dcterms:modified>
</cp:coreProperties>
</file>