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150 Grupo"/>
          <p:cNvGrpSpPr/>
          <p:nvPr/>
        </p:nvGrpSpPr>
        <p:grpSpPr>
          <a:xfrm>
            <a:off x="966788" y="-874"/>
            <a:ext cx="7975600" cy="6859747"/>
            <a:chOff x="966788" y="-874"/>
            <a:chExt cx="7975600" cy="6859747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6788" y="-874"/>
              <a:ext cx="7975600" cy="6859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3" name="152 CuadroTexto"/>
            <p:cNvSpPr txBox="1"/>
            <p:nvPr/>
          </p:nvSpPr>
          <p:spPr>
            <a:xfrm>
              <a:off x="4524372" y="3876264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6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Shower</a:t>
              </a:r>
              <a:endParaRPr lang="es-ES" sz="1600" b="1" dirty="0">
                <a:solidFill>
                  <a:srgbClr val="9900FF"/>
                </a:solidFill>
              </a:endParaRPr>
            </a:p>
          </p:txBody>
        </p:sp>
        <p:sp>
          <p:nvSpPr>
            <p:cNvPr id="154" name="153 CuadroTexto"/>
            <p:cNvSpPr txBox="1"/>
            <p:nvPr/>
          </p:nvSpPr>
          <p:spPr>
            <a:xfrm>
              <a:off x="4627084" y="35004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2022-07-06T20:14:02Z</dcterms:modified>
</cp:coreProperties>
</file>