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966788" y="-874"/>
            <a:ext cx="7975600" cy="6859747"/>
            <a:chOff x="966788" y="-874"/>
            <a:chExt cx="7975600" cy="6859747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-874"/>
              <a:ext cx="7975600" cy="6859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22 CuadroTexto"/>
            <p:cNvSpPr txBox="1"/>
            <p:nvPr/>
          </p:nvSpPr>
          <p:spPr>
            <a:xfrm>
              <a:off x="6224568" y="2823354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236722" y="3300266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2022-07-07T00:43:53Z</dcterms:modified>
</cp:coreProperties>
</file>