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24 Grupo"/>
          <p:cNvGrpSpPr/>
          <p:nvPr/>
        </p:nvGrpSpPr>
        <p:grpSpPr>
          <a:xfrm>
            <a:off x="966788" y="-874"/>
            <a:ext cx="7975600" cy="6859747"/>
            <a:chOff x="966788" y="-874"/>
            <a:chExt cx="7975600" cy="6859747"/>
          </a:xfrm>
        </p:grpSpPr>
        <p:pic>
          <p:nvPicPr>
            <p:cNvPr id="152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966788" y="-874"/>
              <a:ext cx="7975600" cy="68597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3" name="22 CuadroTexto"/>
            <p:cNvSpPr txBox="1"/>
            <p:nvPr/>
          </p:nvSpPr>
          <p:spPr>
            <a:xfrm>
              <a:off x="6224568" y="2823354"/>
              <a:ext cx="15778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2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32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6236722" y="3300266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ln w="28575">
                    <a:noFill/>
                  </a:ln>
                  <a:solidFill>
                    <a:srgbClr val="0000FF"/>
                  </a:solidFill>
                </a:rPr>
                <a:t>Cumplo xx</a:t>
              </a:r>
              <a:endParaRPr lang="es-MX" sz="2400" b="1" dirty="0">
                <a:ln w="28575">
                  <a:noFill/>
                </a:ln>
                <a:solidFill>
                  <a:srgbClr val="0000FF"/>
                </a:solidFill>
              </a:endParaRPr>
            </a:p>
          </p:txBody>
        </p:sp>
      </p:grpSp>
      <p:sp>
        <p:nvSpPr>
          <p:cNvPr id="155" name="72 CuadroTexto"/>
          <p:cNvSpPr txBox="1">
            <a:spLocks noChangeArrowheads="1"/>
          </p:cNvSpPr>
          <p:nvPr/>
        </p:nvSpPr>
        <p:spPr bwMode="auto">
          <a:xfrm>
            <a:off x="1111242" y="142852"/>
            <a:ext cx="2698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Cajita  Valijita</a:t>
            </a:r>
          </a:p>
          <a:p>
            <a:pPr algn="ctr"/>
            <a:r>
              <a:rPr lang="es-MX" sz="1200" dirty="0">
                <a:latin typeface="Comic Sans MS" pitchFamily="66" charset="0"/>
              </a:rPr>
              <a:t>Imprime 2 de esta </a:t>
            </a:r>
            <a:r>
              <a:rPr lang="es-MX" sz="1200" dirty="0" smtClean="0">
                <a:latin typeface="Comic Sans MS" pitchFamily="66" charset="0"/>
              </a:rPr>
              <a:t>plantilla </a:t>
            </a:r>
            <a:r>
              <a:rPr lang="es-MX" sz="1200" dirty="0">
                <a:latin typeface="Comic Sans MS" pitchFamily="66" charset="0"/>
              </a:rPr>
              <a:t>para formar una cajita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8481574" y="-2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sp>
        <p:nvSpPr>
          <p:cNvPr id="156" name="155 Rectángulo"/>
          <p:cNvSpPr/>
          <p:nvPr/>
        </p:nvSpPr>
        <p:spPr>
          <a:xfrm>
            <a:off x="8483361" y="6438149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17</Words>
  <Application>Microsoft Office PowerPoint</Application>
  <PresentationFormat>A4 (210 x 297 mm)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14</cp:revision>
  <dcterms:created xsi:type="dcterms:W3CDTF">2022-07-05T23:04:38Z</dcterms:created>
  <dcterms:modified xsi:type="dcterms:W3CDTF">2022-07-07T00:43:53Z</dcterms:modified>
</cp:coreProperties>
</file>