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966788" y="-874"/>
            <a:ext cx="7975599" cy="6859747"/>
            <a:chOff x="966788" y="-874"/>
            <a:chExt cx="7975599" cy="6859747"/>
          </a:xfrm>
        </p:grpSpPr>
        <p:pic>
          <p:nvPicPr>
            <p:cNvPr id="15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66788" y="-874"/>
              <a:ext cx="7975599" cy="6859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CuadroTexto"/>
            <p:cNvSpPr txBox="1"/>
            <p:nvPr/>
          </p:nvSpPr>
          <p:spPr>
            <a:xfrm>
              <a:off x="6724634" y="3000372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6666549" y="3316902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2022-07-14T14:11:05Z</dcterms:modified>
</cp:coreProperties>
</file>