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12" y="-1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144 Grupo"/>
          <p:cNvGrpSpPr/>
          <p:nvPr/>
        </p:nvGrpSpPr>
        <p:grpSpPr>
          <a:xfrm>
            <a:off x="628650" y="-3175"/>
            <a:ext cx="8651875" cy="6864350"/>
            <a:chOff x="628650" y="-3175"/>
            <a:chExt cx="8651875" cy="6864350"/>
          </a:xfrm>
        </p:grpSpPr>
        <p:pic>
          <p:nvPicPr>
            <p:cNvPr id="14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0" y="-3175"/>
              <a:ext cx="8651875" cy="686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7" name="146 CuadroTexto"/>
            <p:cNvSpPr txBox="1"/>
            <p:nvPr/>
          </p:nvSpPr>
          <p:spPr>
            <a:xfrm>
              <a:off x="4445294" y="3976608"/>
              <a:ext cx="15762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rgbClr val="0000FF"/>
                  </a:solidFill>
                  <a:latin typeface="+mj-lt"/>
                </a:rPr>
                <a:t>Mi Baby Shower</a:t>
              </a:r>
              <a:endParaRPr lang="es-ES" sz="16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48" name="147 CuadroTexto"/>
            <p:cNvSpPr txBox="1"/>
            <p:nvPr/>
          </p:nvSpPr>
          <p:spPr>
            <a:xfrm>
              <a:off x="4499242" y="3598894"/>
              <a:ext cx="14037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dirty="0" smtClean="0">
                  <a:solidFill>
                    <a:srgbClr val="FF0000"/>
                  </a:solidFill>
                  <a:cs typeface="Arial" pitchFamily="34" charset="0"/>
                </a:rPr>
                <a:t>Nombre</a:t>
              </a:r>
              <a:endParaRPr lang="es-MX" sz="28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149" name="72 CuadroTexto"/>
          <p:cNvSpPr txBox="1">
            <a:spLocks noChangeArrowheads="1"/>
          </p:cNvSpPr>
          <p:nvPr/>
        </p:nvSpPr>
        <p:spPr bwMode="auto">
          <a:xfrm>
            <a:off x="754052" y="357166"/>
            <a:ext cx="2698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200" dirty="0">
                <a:latin typeface="Comic Sans MS" pitchFamily="66" charset="0"/>
              </a:rPr>
              <a:t>Cajita  Valijita 2</a:t>
            </a:r>
          </a:p>
          <a:p>
            <a:pPr algn="ctr"/>
            <a:r>
              <a:rPr lang="es-MX" sz="1200" dirty="0">
                <a:latin typeface="Comic Sans MS" pitchFamily="66" charset="0"/>
              </a:rPr>
              <a:t>Imprime 2 de esta plantilla  para formar una cajita</a:t>
            </a:r>
          </a:p>
        </p:txBody>
      </p:sp>
      <p:sp>
        <p:nvSpPr>
          <p:cNvPr id="150" name="149 Rectángulo"/>
          <p:cNvSpPr/>
          <p:nvPr/>
        </p:nvSpPr>
        <p:spPr>
          <a:xfrm rot="16200000">
            <a:off x="8972854" y="775221"/>
            <a:ext cx="12559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 smtClean="0"/>
              <a:t>etiquetasde.com</a:t>
            </a:r>
            <a:endParaRPr lang="es-ES" sz="1200" dirty="0"/>
          </a:p>
        </p:txBody>
      </p:sp>
      <p:sp>
        <p:nvSpPr>
          <p:cNvPr id="8" name="7 CuadroTexto"/>
          <p:cNvSpPr txBox="1"/>
          <p:nvPr/>
        </p:nvSpPr>
        <p:spPr>
          <a:xfrm rot="16200000">
            <a:off x="-370993" y="680499"/>
            <a:ext cx="13292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b="1" dirty="0" smtClean="0"/>
              <a:t>Hoja-Papel A4/Carta</a:t>
            </a:r>
            <a:endParaRPr lang="es-ES" sz="105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</Words>
  <Application>Microsoft Office PowerPoint</Application>
  <PresentationFormat>A4 (210 x 297 mm)</PresentationFormat>
  <Paragraphs>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12</cp:revision>
  <dcterms:created xsi:type="dcterms:W3CDTF">2022-07-05T23:04:38Z</dcterms:created>
  <dcterms:modified xsi:type="dcterms:W3CDTF">2022-07-06T17:42:04Z</dcterms:modified>
</cp:coreProperties>
</file>