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32 Grupo"/>
          <p:cNvGrpSpPr/>
          <p:nvPr/>
        </p:nvGrpSpPr>
        <p:grpSpPr>
          <a:xfrm>
            <a:off x="628650" y="-3073"/>
            <a:ext cx="8651874" cy="6864146"/>
            <a:chOff x="628650" y="-3073"/>
            <a:chExt cx="8651874" cy="6864146"/>
          </a:xfrm>
        </p:grpSpPr>
        <p:pic>
          <p:nvPicPr>
            <p:cNvPr id="14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28650" y="-3073"/>
              <a:ext cx="8651874" cy="6864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1" name="30 CuadroTexto"/>
            <p:cNvSpPr txBox="1"/>
            <p:nvPr/>
          </p:nvSpPr>
          <p:spPr>
            <a:xfrm>
              <a:off x="5181723" y="2806696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5247351" y="3192404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150" name="149 Rectángulo"/>
          <p:cNvSpPr/>
          <p:nvPr/>
        </p:nvSpPr>
        <p:spPr>
          <a:xfrm rot="16200000">
            <a:off x="8972854" y="77522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5" name="72 CuadroTexto"/>
          <p:cNvSpPr txBox="1">
            <a:spLocks noChangeArrowheads="1"/>
          </p:cNvSpPr>
          <p:nvPr/>
        </p:nvSpPr>
        <p:spPr bwMode="auto">
          <a:xfrm>
            <a:off x="754052" y="357166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 2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plantilla  para 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-370993" y="680499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14</cp:revision>
  <dcterms:created xsi:type="dcterms:W3CDTF">2022-07-05T23:04:38Z</dcterms:created>
  <dcterms:modified xsi:type="dcterms:W3CDTF">2022-07-11T15:02:04Z</dcterms:modified>
</cp:coreProperties>
</file>