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988" y="-52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2921A-B386-46C8-95B7-9B370C53BAC2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" name="32 Grupo"/>
          <p:cNvGrpSpPr/>
          <p:nvPr/>
        </p:nvGrpSpPr>
        <p:grpSpPr>
          <a:xfrm>
            <a:off x="628650" y="-3073"/>
            <a:ext cx="8651874" cy="6864146"/>
            <a:chOff x="628650" y="-3073"/>
            <a:chExt cx="8651874" cy="6864146"/>
          </a:xfrm>
        </p:grpSpPr>
        <p:pic>
          <p:nvPicPr>
            <p:cNvPr id="146" name="Picture 2"/>
            <p:cNvPicPr>
              <a:picLocks noChangeAspect="1" noChangeArrowheads="1"/>
            </p:cNvPicPr>
            <p:nvPr/>
          </p:nvPicPr>
          <p:blipFill>
            <a:blip r:embed="rId2"/>
            <a:stretch>
              <a:fillRect/>
            </a:stretch>
          </p:blipFill>
          <p:spPr bwMode="auto">
            <a:xfrm>
              <a:off x="628650" y="-3073"/>
              <a:ext cx="8651874" cy="68641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31" name="30 CuadroTexto"/>
            <p:cNvSpPr txBox="1"/>
            <p:nvPr/>
          </p:nvSpPr>
          <p:spPr>
            <a:xfrm>
              <a:off x="5181723" y="2806696"/>
              <a:ext cx="140371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b="1" dirty="0" smtClean="0">
                  <a:solidFill>
                    <a:srgbClr val="FF3399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2800" b="1" dirty="0">
                <a:solidFill>
                  <a:srgbClr val="FF3399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32" name="31 CuadroTexto"/>
            <p:cNvSpPr txBox="1"/>
            <p:nvPr/>
          </p:nvSpPr>
          <p:spPr>
            <a:xfrm>
              <a:off x="5247351" y="3192404"/>
              <a:ext cx="130035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solidFill>
                    <a:srgbClr val="9900CC"/>
                  </a:solidFill>
                  <a:latin typeface="+mj-lt"/>
                  <a:cs typeface="Arial" pitchFamily="34" charset="0"/>
                </a:rPr>
                <a:t>Cumplo xx</a:t>
              </a:r>
              <a:endParaRPr lang="es-MX" sz="2000" b="1" dirty="0">
                <a:solidFill>
                  <a:srgbClr val="9900CC"/>
                </a:solidFill>
                <a:latin typeface="+mj-lt"/>
                <a:cs typeface="Arial" pitchFamily="34" charset="0"/>
              </a:endParaRPr>
            </a:p>
          </p:txBody>
        </p:sp>
      </p:grpSp>
      <p:sp>
        <p:nvSpPr>
          <p:cNvPr id="150" name="149 Rectángulo"/>
          <p:cNvSpPr/>
          <p:nvPr/>
        </p:nvSpPr>
        <p:spPr>
          <a:xfrm rot="16200000">
            <a:off x="8972854" y="775221"/>
            <a:ext cx="125598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200" b="1" dirty="0" smtClean="0"/>
              <a:t>etiquetasde.com</a:t>
            </a:r>
            <a:endParaRPr lang="es-ES" sz="1200" dirty="0"/>
          </a:p>
        </p:txBody>
      </p:sp>
      <p:sp>
        <p:nvSpPr>
          <p:cNvPr id="25" name="72 CuadroTexto"/>
          <p:cNvSpPr txBox="1">
            <a:spLocks noChangeArrowheads="1"/>
          </p:cNvSpPr>
          <p:nvPr/>
        </p:nvSpPr>
        <p:spPr bwMode="auto">
          <a:xfrm>
            <a:off x="754052" y="357166"/>
            <a:ext cx="269875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1200" dirty="0">
                <a:latin typeface="Comic Sans MS" pitchFamily="66" charset="0"/>
              </a:rPr>
              <a:t>Cajita  Valijita 2</a:t>
            </a:r>
          </a:p>
          <a:p>
            <a:pPr algn="ctr"/>
            <a:r>
              <a:rPr lang="es-MX" sz="1200" dirty="0">
                <a:latin typeface="Comic Sans MS" pitchFamily="66" charset="0"/>
              </a:rPr>
              <a:t>Imprime 2 de esta plantilla  para formar una cajita</a:t>
            </a:r>
          </a:p>
        </p:txBody>
      </p:sp>
      <p:sp>
        <p:nvSpPr>
          <p:cNvPr id="8" name="7 CuadroTexto"/>
          <p:cNvSpPr txBox="1"/>
          <p:nvPr/>
        </p:nvSpPr>
        <p:spPr>
          <a:xfrm rot="16200000">
            <a:off x="-370993" y="680499"/>
            <a:ext cx="132921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50" b="1" dirty="0" smtClean="0"/>
              <a:t>Hoja-Papel A4/Carta</a:t>
            </a:r>
            <a:endParaRPr lang="es-ES" sz="105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18</Words>
  <Application>Microsoft Office PowerPoint</Application>
  <PresentationFormat>A4 (210 x 297 mm)</PresentationFormat>
  <Paragraphs>6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14</cp:revision>
  <dcterms:created xsi:type="dcterms:W3CDTF">2022-07-05T23:04:38Z</dcterms:created>
  <dcterms:modified xsi:type="dcterms:W3CDTF">2022-07-11T15:02:04Z</dcterms:modified>
</cp:coreProperties>
</file>