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21/07/2022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4154" y="0"/>
            <a:ext cx="8322642" cy="686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15</Words>
  <Application>Microsoft Office PowerPoint</Application>
  <PresentationFormat>A4 (210 x 297 mm)</PresentationFormat>
  <Paragraphs>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12</cp:revision>
  <dcterms:created xsi:type="dcterms:W3CDTF">2022-07-05T23:04:38Z</dcterms:created>
  <dcterms:modified xsi:type="dcterms:W3CDTF">2022-07-21T22:13:18Z</dcterms:modified>
</cp:coreProperties>
</file>