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4154" y="0"/>
            <a:ext cx="8322642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2022-07-21T22:13:18Z</dcterms:modified>
</cp:coreProperties>
</file>