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5" name="44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46" name="45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2496493" y="182904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2510012" y="214783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49" name="48 Grupo"/>
          <p:cNvGrpSpPr/>
          <p:nvPr/>
        </p:nvGrpSpPr>
        <p:grpSpPr>
          <a:xfrm>
            <a:off x="5066179" y="1142984"/>
            <a:ext cx="4173101" cy="4173101"/>
            <a:chOff x="666720" y="1142984"/>
            <a:chExt cx="4173101" cy="4173101"/>
          </a:xfrm>
        </p:grpSpPr>
        <p:pic>
          <p:nvPicPr>
            <p:cNvPr id="50" name="49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1" name="50 CuadroTexto"/>
            <p:cNvSpPr txBox="1"/>
            <p:nvPr/>
          </p:nvSpPr>
          <p:spPr>
            <a:xfrm>
              <a:off x="2496493" y="182904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2510012" y="214783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2022-07-08T13:37:02Z</dcterms:modified>
</cp:coreProperties>
</file>