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30 Grupo"/>
          <p:cNvGrpSpPr/>
          <p:nvPr/>
        </p:nvGrpSpPr>
        <p:grpSpPr>
          <a:xfrm>
            <a:off x="969837" y="-874"/>
            <a:ext cx="7969501" cy="6859747"/>
            <a:chOff x="969837" y="-874"/>
            <a:chExt cx="7969501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9837" y="-874"/>
              <a:ext cx="7969501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5274427" y="297721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2022-07-11T15:02:59Z</dcterms:modified>
</cp:coreProperties>
</file>