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969837" y="-874"/>
            <a:ext cx="7969501" cy="6859747"/>
            <a:chOff x="969837" y="-874"/>
            <a:chExt cx="7969501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9837" y="-874"/>
              <a:ext cx="7969501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5274427" y="297721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2022-07-11T15:02:59Z</dcterms:modified>
</cp:coreProperties>
</file>