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144 Grupo"/>
          <p:cNvGrpSpPr/>
          <p:nvPr/>
        </p:nvGrpSpPr>
        <p:grpSpPr>
          <a:xfrm>
            <a:off x="628650" y="-655"/>
            <a:ext cx="8651875" cy="6859309"/>
            <a:chOff x="628650" y="-655"/>
            <a:chExt cx="8651875" cy="6859309"/>
          </a:xfrm>
        </p:grpSpPr>
        <p:pic>
          <p:nvPicPr>
            <p:cNvPr id="14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28650" y="-655"/>
              <a:ext cx="8651875" cy="6859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7" name="146 CuadroTexto"/>
            <p:cNvSpPr txBox="1"/>
            <p:nvPr/>
          </p:nvSpPr>
          <p:spPr>
            <a:xfrm>
              <a:off x="4445294" y="3976608"/>
              <a:ext cx="1576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6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6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600" b="1" dirty="0" err="1" smtClean="0">
                  <a:solidFill>
                    <a:srgbClr val="9900FF"/>
                  </a:solidFill>
                </a:rPr>
                <a:t>Shower</a:t>
              </a:r>
              <a:endParaRPr lang="es-ES" sz="1600" b="1" dirty="0">
                <a:solidFill>
                  <a:srgbClr val="9900FF"/>
                </a:solidFill>
              </a:endParaRPr>
            </a:p>
          </p:txBody>
        </p:sp>
        <p:sp>
          <p:nvSpPr>
            <p:cNvPr id="148" name="147 CuadroTexto"/>
            <p:cNvSpPr txBox="1"/>
            <p:nvPr/>
          </p:nvSpPr>
          <p:spPr>
            <a:xfrm>
              <a:off x="4499242" y="359889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sp>
        <p:nvSpPr>
          <p:cNvPr id="149" name="72 CuadroTexto"/>
          <p:cNvSpPr txBox="1">
            <a:spLocks noChangeArrowheads="1"/>
          </p:cNvSpPr>
          <p:nvPr/>
        </p:nvSpPr>
        <p:spPr bwMode="auto">
          <a:xfrm>
            <a:off x="754052" y="357166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 2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plantilla  para formar una cajita</a:t>
            </a:r>
          </a:p>
        </p:txBody>
      </p:sp>
      <p:sp>
        <p:nvSpPr>
          <p:cNvPr id="150" name="149 Rectángulo"/>
          <p:cNvSpPr/>
          <p:nvPr/>
        </p:nvSpPr>
        <p:spPr>
          <a:xfrm rot="16200000">
            <a:off x="8972854" y="77522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-370993" y="680499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2022-07-06T20:13:27Z</dcterms:modified>
</cp:coreProperties>
</file>