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149 Rectángulo"/>
          <p:cNvSpPr/>
          <p:nvPr/>
        </p:nvSpPr>
        <p:spPr>
          <a:xfrm rot="16200000">
            <a:off x="8972854" y="775221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 rot="16200000">
            <a:off x="-370993" y="680499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24" name="23 Grupo"/>
          <p:cNvGrpSpPr/>
          <p:nvPr/>
        </p:nvGrpSpPr>
        <p:grpSpPr>
          <a:xfrm>
            <a:off x="628650" y="-3073"/>
            <a:ext cx="8651875" cy="6864146"/>
            <a:chOff x="628650" y="-3073"/>
            <a:chExt cx="8651875" cy="6864146"/>
          </a:xfrm>
        </p:grpSpPr>
        <p:pic>
          <p:nvPicPr>
            <p:cNvPr id="14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628650" y="-3073"/>
              <a:ext cx="8651875" cy="6864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2" name="21 CuadroTexto"/>
            <p:cNvSpPr txBox="1"/>
            <p:nvPr/>
          </p:nvSpPr>
          <p:spPr>
            <a:xfrm>
              <a:off x="5682660" y="2786058"/>
              <a:ext cx="15778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2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32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5694814" y="3262970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ln w="28575">
                    <a:noFill/>
                  </a:ln>
                  <a:solidFill>
                    <a:srgbClr val="0000FF"/>
                  </a:solidFill>
                </a:rPr>
                <a:t>Cumplo xx</a:t>
              </a:r>
              <a:endParaRPr lang="es-MX" sz="2400" b="1" dirty="0">
                <a:ln w="28575">
                  <a:noFill/>
                </a:ln>
                <a:solidFill>
                  <a:srgbClr val="0000FF"/>
                </a:solidFill>
              </a:endParaRPr>
            </a:p>
          </p:txBody>
        </p:sp>
      </p:grpSp>
      <p:sp>
        <p:nvSpPr>
          <p:cNvPr id="25" name="72 CuadroTexto"/>
          <p:cNvSpPr txBox="1">
            <a:spLocks noChangeArrowheads="1"/>
          </p:cNvSpPr>
          <p:nvPr/>
        </p:nvSpPr>
        <p:spPr bwMode="auto">
          <a:xfrm>
            <a:off x="754052" y="357166"/>
            <a:ext cx="269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 Valijita 2</a:t>
            </a:r>
          </a:p>
          <a:p>
            <a:pPr algn="ctr"/>
            <a:r>
              <a:rPr lang="es-MX" sz="1200" dirty="0">
                <a:latin typeface="Comic Sans MS" pitchFamily="66" charset="0"/>
              </a:rPr>
              <a:t>Imprime 2 de esta plantilla  para formar una cajita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13</cp:revision>
  <dcterms:created xsi:type="dcterms:W3CDTF">2022-07-05T23:04:38Z</dcterms:created>
  <dcterms:modified xsi:type="dcterms:W3CDTF">2022-07-07T00:41:30Z</dcterms:modified>
</cp:coreProperties>
</file>