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364" y="-160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21/07/2022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21/07/2022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21/07/2022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21/07/2022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21/07/2022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21/07/2022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21/07/2022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21/07/2022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21/07/2022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21/07/2022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21/07/2022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2921A-B386-46C8-95B7-9B370C53BAC2}" type="datetimeFigureOut">
              <a:rPr lang="es-ES" smtClean="0"/>
              <a:pPr/>
              <a:t>21/07/2022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524154" y="0"/>
            <a:ext cx="8322642" cy="68643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8" name="137 Rectángulo"/>
          <p:cNvSpPr/>
          <p:nvPr/>
        </p:nvSpPr>
        <p:spPr>
          <a:xfrm>
            <a:off x="8167710" y="6286520"/>
            <a:ext cx="125598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200" b="1" dirty="0" smtClean="0"/>
              <a:t>etiquetasde.com</a:t>
            </a:r>
            <a:endParaRPr lang="es-ES" sz="1200" dirty="0"/>
          </a:p>
        </p:txBody>
      </p:sp>
      <p:sp>
        <p:nvSpPr>
          <p:cNvPr id="137" name="72 CuadroTexto"/>
          <p:cNvSpPr txBox="1">
            <a:spLocks noChangeArrowheads="1"/>
          </p:cNvSpPr>
          <p:nvPr/>
        </p:nvSpPr>
        <p:spPr bwMode="auto">
          <a:xfrm>
            <a:off x="6738950" y="114192"/>
            <a:ext cx="3000363" cy="600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MX" sz="1100" dirty="0">
                <a:latin typeface="Comic Sans MS" pitchFamily="66" charset="0"/>
              </a:rPr>
              <a:t>Cajita </a:t>
            </a:r>
            <a:r>
              <a:rPr lang="es-MX" sz="1100" dirty="0" err="1" smtClean="0">
                <a:latin typeface="Comic Sans MS" pitchFamily="66" charset="0"/>
              </a:rPr>
              <a:t>Pororo</a:t>
            </a:r>
            <a:r>
              <a:rPr lang="es-MX" sz="1100" dirty="0" smtClean="0">
                <a:latin typeface="Comic Sans MS" pitchFamily="66" charset="0"/>
              </a:rPr>
              <a:t>-pochoclos-cotufas </a:t>
            </a:r>
            <a:r>
              <a:rPr lang="es-MX" sz="1100" dirty="0">
                <a:latin typeface="Comic Sans MS" pitchFamily="66" charset="0"/>
              </a:rPr>
              <a:t>Grande</a:t>
            </a:r>
          </a:p>
          <a:p>
            <a:pPr algn="ctr"/>
            <a:r>
              <a:rPr lang="es-MX" sz="1100" dirty="0">
                <a:latin typeface="Comic Sans MS" pitchFamily="66" charset="0"/>
              </a:rPr>
              <a:t>Imprime 2 de esta plantilla </a:t>
            </a:r>
            <a:endParaRPr lang="es-MX" sz="1100" dirty="0" smtClean="0">
              <a:latin typeface="Comic Sans MS" pitchFamily="66" charset="0"/>
            </a:endParaRPr>
          </a:p>
          <a:p>
            <a:pPr algn="ctr"/>
            <a:r>
              <a:rPr lang="es-MX" sz="1100" dirty="0" smtClean="0">
                <a:latin typeface="Comic Sans MS" pitchFamily="66" charset="0"/>
              </a:rPr>
              <a:t>para </a:t>
            </a:r>
            <a:r>
              <a:rPr lang="es-MX" sz="1100" dirty="0">
                <a:latin typeface="Comic Sans MS" pitchFamily="66" charset="0"/>
              </a:rPr>
              <a:t>formar una cajita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8382024" y="785794"/>
            <a:ext cx="132921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50" b="1" dirty="0" smtClean="0"/>
              <a:t>Hoja-Papel A4/Carta</a:t>
            </a:r>
            <a:endParaRPr lang="es-ES" sz="105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15</Words>
  <Application>Microsoft Office PowerPoint</Application>
  <PresentationFormat>A4 (210 x 297 mm)</PresentationFormat>
  <Paragraphs>5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13</cp:revision>
  <dcterms:created xsi:type="dcterms:W3CDTF">2022-07-05T23:04:38Z</dcterms:created>
  <dcterms:modified xsi:type="dcterms:W3CDTF">2022-07-21T22:13:48Z</dcterms:modified>
</cp:coreProperties>
</file>